
<file path=[Content_Types].xml><?xml version="1.0" encoding="utf-8"?>
<Types xmlns="http://schemas.openxmlformats.org/package/2006/content-types">
  <Default Extension="emf" ContentType="image/x-emf"/>
  <Default Extension="jpeg" ContentType="image/jpeg"/>
  <Default Extension="jpg" ContentType="image/jpeg"/>
  <Default Extension="mp3" ContentType="audio/m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theme/theme2.xml" ContentType="application/vnd.openxmlformats-officedocument.theme+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theme/theme3.xml" ContentType="application/vnd.openxmlformats-officedocument.theme+xml"/>
  <Override PartName="/ppt/slideLayouts/slideLayout143.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754" r:id="rId5"/>
    <p:sldMasterId id="2147484799" r:id="rId6"/>
    <p:sldMasterId id="2147484675" r:id="rId7"/>
  </p:sldMasterIdLst>
  <p:notesMasterIdLst>
    <p:notesMasterId r:id="rId86"/>
  </p:notesMasterIdLst>
  <p:handoutMasterIdLst>
    <p:handoutMasterId r:id="rId87"/>
  </p:handoutMasterIdLst>
  <p:sldIdLst>
    <p:sldId id="1554" r:id="rId8"/>
    <p:sldId id="299" r:id="rId9"/>
    <p:sldId id="1504" r:id="rId10"/>
    <p:sldId id="1503" r:id="rId11"/>
    <p:sldId id="1474" r:id="rId12"/>
    <p:sldId id="1475" r:id="rId13"/>
    <p:sldId id="1472" r:id="rId14"/>
    <p:sldId id="1471" r:id="rId15"/>
    <p:sldId id="1477" r:id="rId16"/>
    <p:sldId id="1476" r:id="rId17"/>
    <p:sldId id="1478" r:id="rId18"/>
    <p:sldId id="1480" r:id="rId19"/>
    <p:sldId id="1479" r:id="rId20"/>
    <p:sldId id="1482" r:id="rId21"/>
    <p:sldId id="1483" r:id="rId22"/>
    <p:sldId id="1484" r:id="rId23"/>
    <p:sldId id="1487" r:id="rId24"/>
    <p:sldId id="1544" r:id="rId25"/>
    <p:sldId id="1547" r:id="rId26"/>
    <p:sldId id="1486" r:id="rId27"/>
    <p:sldId id="1485" r:id="rId28"/>
    <p:sldId id="1489" r:id="rId29"/>
    <p:sldId id="1490" r:id="rId30"/>
    <p:sldId id="1517" r:id="rId31"/>
    <p:sldId id="1505" r:id="rId32"/>
    <p:sldId id="1506" r:id="rId33"/>
    <p:sldId id="1507" r:id="rId34"/>
    <p:sldId id="1518" r:id="rId35"/>
    <p:sldId id="1508" r:id="rId36"/>
    <p:sldId id="1520" r:id="rId37"/>
    <p:sldId id="1522" r:id="rId38"/>
    <p:sldId id="1548" r:id="rId39"/>
    <p:sldId id="1523" r:id="rId40"/>
    <p:sldId id="1524" r:id="rId41"/>
    <p:sldId id="1541" r:id="rId42"/>
    <p:sldId id="1525" r:id="rId43"/>
    <p:sldId id="1526" r:id="rId44"/>
    <p:sldId id="1519" r:id="rId45"/>
    <p:sldId id="1528" r:id="rId46"/>
    <p:sldId id="1527" r:id="rId47"/>
    <p:sldId id="1529" r:id="rId48"/>
    <p:sldId id="1491" r:id="rId49"/>
    <p:sldId id="1545" r:id="rId50"/>
    <p:sldId id="1510" r:id="rId51"/>
    <p:sldId id="1531" r:id="rId52"/>
    <p:sldId id="1532" r:id="rId53"/>
    <p:sldId id="1533" r:id="rId54"/>
    <p:sldId id="1509" r:id="rId55"/>
    <p:sldId id="1493" r:id="rId56"/>
    <p:sldId id="1534" r:id="rId57"/>
    <p:sldId id="1542" r:id="rId58"/>
    <p:sldId id="1494" r:id="rId59"/>
    <p:sldId id="1495" r:id="rId60"/>
    <p:sldId id="1535" r:id="rId61"/>
    <p:sldId id="1496" r:id="rId62"/>
    <p:sldId id="1500" r:id="rId63"/>
    <p:sldId id="1501" r:id="rId64"/>
    <p:sldId id="1516" r:id="rId65"/>
    <p:sldId id="1549" r:id="rId66"/>
    <p:sldId id="1511" r:id="rId67"/>
    <p:sldId id="1536" r:id="rId68"/>
    <p:sldId id="1546" r:id="rId69"/>
    <p:sldId id="1497" r:id="rId70"/>
    <p:sldId id="1538" r:id="rId71"/>
    <p:sldId id="1537" r:id="rId72"/>
    <p:sldId id="1498" r:id="rId73"/>
    <p:sldId id="1539" r:id="rId74"/>
    <p:sldId id="1512" r:id="rId75"/>
    <p:sldId id="1513" r:id="rId76"/>
    <p:sldId id="1499" r:id="rId77"/>
    <p:sldId id="1540" r:id="rId78"/>
    <p:sldId id="1492" r:id="rId79"/>
    <p:sldId id="1550" r:id="rId80"/>
    <p:sldId id="1551" r:id="rId81"/>
    <p:sldId id="1502" r:id="rId82"/>
    <p:sldId id="1552" r:id="rId83"/>
    <p:sldId id="1543" r:id="rId84"/>
    <p:sldId id="1553" r:id="rId8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olly Gerlach" initials="HG" lastIdx="5" clrIdx="0">
    <p:extLst>
      <p:ext uri="{19B8F6BF-5375-455C-9EA6-DF929625EA0E}">
        <p15:presenceInfo xmlns:p15="http://schemas.microsoft.com/office/powerpoint/2012/main" userId="S::holly.gerlach@LEGO.com::a773409d-00f1-49d0-bf53-44934dd6ecbc"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12121"/>
    <a:srgbClr val="C6C6C6"/>
    <a:srgbClr val="272727"/>
    <a:srgbClr val="3C3C3C"/>
    <a:srgbClr val="4D4D4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676" autoAdjust="0"/>
    <p:restoredTop sz="94660"/>
  </p:normalViewPr>
  <p:slideViewPr>
    <p:cSldViewPr snapToGrid="0">
      <p:cViewPr varScale="1">
        <p:scale>
          <a:sx n="128" d="100"/>
          <a:sy n="128" d="100"/>
        </p:scale>
        <p:origin x="156" y="594"/>
      </p:cViewPr>
      <p:guideLst/>
    </p:cSldViewPr>
  </p:slideViewPr>
  <p:notesTextViewPr>
    <p:cViewPr>
      <p:scale>
        <a:sx n="1" d="1"/>
        <a:sy n="1" d="1"/>
      </p:scale>
      <p:origin x="0" y="0"/>
    </p:cViewPr>
  </p:notesTextViewPr>
  <p:sorterViewPr>
    <p:cViewPr varScale="1">
      <p:scale>
        <a:sx n="1" d="1"/>
        <a:sy n="1" d="1"/>
      </p:scale>
      <p:origin x="0" y="0"/>
    </p:cViewPr>
  </p:sorterViewPr>
  <p:notesViewPr>
    <p:cSldViewPr snapToGrid="0">
      <p:cViewPr>
        <p:scale>
          <a:sx n="77" d="100"/>
          <a:sy n="77" d="100"/>
        </p:scale>
        <p:origin x="2796" y="48"/>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slide" Target="slides/slide61.xml"/><Relationship Id="rId84" Type="http://schemas.openxmlformats.org/officeDocument/2006/relationships/slide" Target="slides/slide77.xml"/><Relationship Id="rId89" Type="http://schemas.openxmlformats.org/officeDocument/2006/relationships/presProps" Target="presProps.xml"/><Relationship Id="rId16" Type="http://schemas.openxmlformats.org/officeDocument/2006/relationships/slide" Target="slides/slide9.xml"/><Relationship Id="rId11" Type="http://schemas.openxmlformats.org/officeDocument/2006/relationships/slide" Target="slides/slide4.xml"/><Relationship Id="rId32" Type="http://schemas.openxmlformats.org/officeDocument/2006/relationships/slide" Target="slides/slide25.xml"/><Relationship Id="rId37" Type="http://schemas.openxmlformats.org/officeDocument/2006/relationships/slide" Target="slides/slide30.xml"/><Relationship Id="rId53" Type="http://schemas.openxmlformats.org/officeDocument/2006/relationships/slide" Target="slides/slide46.xml"/><Relationship Id="rId58" Type="http://schemas.openxmlformats.org/officeDocument/2006/relationships/slide" Target="slides/slide51.xml"/><Relationship Id="rId74" Type="http://schemas.openxmlformats.org/officeDocument/2006/relationships/slide" Target="slides/slide67.xml"/><Relationship Id="rId79" Type="http://schemas.openxmlformats.org/officeDocument/2006/relationships/slide" Target="slides/slide72.xml"/><Relationship Id="rId5" Type="http://schemas.openxmlformats.org/officeDocument/2006/relationships/slideMaster" Target="slideMasters/slideMaster2.xml"/><Relationship Id="rId90" Type="http://schemas.openxmlformats.org/officeDocument/2006/relationships/viewProps" Target="viewProps.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slide" Target="slides/slide57.xml"/><Relationship Id="rId69" Type="http://schemas.openxmlformats.org/officeDocument/2006/relationships/slide" Target="slides/slide62.xml"/><Relationship Id="rId77" Type="http://schemas.openxmlformats.org/officeDocument/2006/relationships/slide" Target="slides/slide70.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80" Type="http://schemas.openxmlformats.org/officeDocument/2006/relationships/slide" Target="slides/slide73.xml"/><Relationship Id="rId85" Type="http://schemas.openxmlformats.org/officeDocument/2006/relationships/slide" Target="slides/slide78.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slide" Target="slides/slide68.xml"/><Relationship Id="rId83" Type="http://schemas.openxmlformats.org/officeDocument/2006/relationships/slide" Target="slides/slide76.xml"/><Relationship Id="rId88" Type="http://schemas.openxmlformats.org/officeDocument/2006/relationships/commentAuthors" Target="commentAuthors.xml"/><Relationship Id="rId9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slide" Target="slides/slide66.xml"/><Relationship Id="rId78" Type="http://schemas.openxmlformats.org/officeDocument/2006/relationships/slide" Target="slides/slide71.xml"/><Relationship Id="rId81" Type="http://schemas.openxmlformats.org/officeDocument/2006/relationships/slide" Target="slides/slide74.xml"/><Relationship Id="rId86"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slide" Target="slides/slide69.xml"/><Relationship Id="rId7" Type="http://schemas.openxmlformats.org/officeDocument/2006/relationships/slideMaster" Target="slideMasters/slideMaster4.xml"/><Relationship Id="rId71" Type="http://schemas.openxmlformats.org/officeDocument/2006/relationships/slide" Target="slides/slide64.xml"/><Relationship Id="rId92" Type="http://schemas.openxmlformats.org/officeDocument/2006/relationships/tableStyles" Target="tableStyles.xml"/><Relationship Id="rId2" Type="http://schemas.openxmlformats.org/officeDocument/2006/relationships/customXml" Target="../customXml/item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 Id="rId87" Type="http://schemas.openxmlformats.org/officeDocument/2006/relationships/handoutMaster" Target="handoutMasters/handoutMaster1.xml"/><Relationship Id="rId61" Type="http://schemas.openxmlformats.org/officeDocument/2006/relationships/slide" Target="slides/slide54.xml"/><Relationship Id="rId82" Type="http://schemas.openxmlformats.org/officeDocument/2006/relationships/slide" Target="slides/slide75.xml"/><Relationship Id="rId19" Type="http://schemas.openxmlformats.org/officeDocument/2006/relationships/slide" Target="slides/slide1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24B23029-D2BE-4B81-9DDC-AEBBDEB3008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68177022-7093-4A62-BAD1-EB7B8B496A4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244E4A0-CFE2-43E5-AB02-E16BDC000F62}" type="datetimeFigureOut">
              <a:rPr lang="en-US" smtClean="0"/>
              <a:t>10/28/2021</a:t>
            </a:fld>
            <a:endParaRPr lang="en-US"/>
          </a:p>
        </p:txBody>
      </p:sp>
      <p:sp>
        <p:nvSpPr>
          <p:cNvPr id="4" name="Footer Placeholder 3">
            <a:extLst>
              <a:ext uri="{FF2B5EF4-FFF2-40B4-BE49-F238E27FC236}">
                <a16:creationId xmlns:a16="http://schemas.microsoft.com/office/drawing/2014/main" id="{E1F4BFB6-9A7D-4EF9-B2FC-40CCAB88763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730D2BA0-47B9-4257-B5C7-70BA3A529B1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91168D5-6651-4274-A857-5C47FA65134A}" type="slidenum">
              <a:rPr lang="en-US" smtClean="0"/>
              <a:t>‹#›</a:t>
            </a:fld>
            <a:endParaRPr lang="en-US"/>
          </a:p>
        </p:txBody>
      </p:sp>
    </p:spTree>
    <p:extLst>
      <p:ext uri="{BB962C8B-B14F-4D97-AF65-F5344CB8AC3E}">
        <p14:creationId xmlns:p14="http://schemas.microsoft.com/office/powerpoint/2010/main" val="198225611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DCEADEF-C132-492A-898B-2BA1EE166F72}" type="datetimeFigureOut">
              <a:rPr lang="en-US" smtClean="0"/>
              <a:t>10/28/2021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610F92B-4059-456C-8401-4C299DE42E06}" type="slidenum">
              <a:rPr lang="en-US" smtClean="0"/>
              <a:t>‹#›</a:t>
            </a:fld>
            <a:endParaRPr lang="en-US"/>
          </a:p>
        </p:txBody>
      </p:sp>
    </p:spTree>
    <p:extLst>
      <p:ext uri="{BB962C8B-B14F-4D97-AF65-F5344CB8AC3E}">
        <p14:creationId xmlns:p14="http://schemas.microsoft.com/office/powerpoint/2010/main" val="6362815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Relationships xmlns="http://schemas.openxmlformats.org/package/2006/relationships"><Relationship Id="rId3" Type="http://schemas.openxmlformats.org/officeDocument/2006/relationships/hyperlink" Target="https://education.minecraft.net/hour-of-code"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sz="882" b="1" kern="1200">
                <a:solidFill>
                  <a:schemeClr val="tx1"/>
                </a:solidFill>
                <a:effectLst/>
                <a:latin typeface="Segoe UI" panose="020B0502040204020203" pitchFamily="34" charset="0"/>
                <a:ea typeface="+mn-ea"/>
                <a:cs typeface="+mn-cs"/>
              </a:rPr>
              <a:t>Presentador - Actualiza la herramienta y pega el siguiente texto en el chat al principio de la llamada:</a:t>
            </a:r>
          </a:p>
          <a:p>
            <a:endParaRPr lang="en-US" sz="882" kern="1200">
              <a:solidFill>
                <a:schemeClr val="tx1"/>
              </a:solidFill>
              <a:effectLst/>
              <a:latin typeface="Segoe UI" panose="020B0502040204020203" pitchFamily="34" charset="0"/>
              <a:ea typeface="+mn-ea"/>
              <a:cs typeface="+mn-cs"/>
            </a:endParaRPr>
          </a:p>
          <a:p>
            <a:r>
              <a:rPr lang="es-mx" sz="882" kern="1200">
                <a:solidFill>
                  <a:schemeClr val="tx1"/>
                </a:solidFill>
                <a:effectLst/>
                <a:latin typeface="Segoe UI" panose="020B0502040204020203" pitchFamily="34" charset="0"/>
                <a:ea typeface="+mn-ea"/>
                <a:cs typeface="+mn-cs"/>
              </a:rPr>
              <a:t>¡Te damos la bienvenida a [título del taller]! Comenzaremos a las [hora, con la zona horaria incluida].</a:t>
            </a:r>
            <a:r>
              <a:rPr lang="es-mx" sz="882" i="1" kern="1200">
                <a:solidFill>
                  <a:schemeClr val="tx1"/>
                </a:solidFill>
                <a:effectLst/>
                <a:latin typeface="Segoe UI" panose="020B0502040204020203" pitchFamily="34" charset="0"/>
                <a:ea typeface="+mn-ea"/>
                <a:cs typeface="+mn-cs"/>
              </a:rPr>
              <a:t> </a:t>
            </a:r>
            <a:r>
              <a:rPr lang="es-mx" sz="882" kern="1200">
                <a:solidFill>
                  <a:schemeClr val="tx1"/>
                </a:solidFill>
                <a:effectLst/>
                <a:latin typeface="Segoe UI" panose="020B0502040204020203" pitchFamily="34" charset="0"/>
                <a:ea typeface="+mn-ea"/>
                <a:cs typeface="+mn-cs"/>
              </a:rPr>
              <a:t>Si tienes alguna pregunta o algún problema técnico, escríbenos un mensaje en el chat. Si deseas obtener más información acerca de nuestros otros talleres virtuales, visita &lt;URL&gt;. Si aún no lo haces, puedes comenzar las actividades de hoy al descargar Minecraft: Education Edition en </a:t>
            </a:r>
            <a:r>
              <a:rPr lang="es-mx" sz="882" u="sng" kern="1200">
                <a:solidFill>
                  <a:schemeClr val="tx1"/>
                </a:solidFill>
                <a:effectLst/>
                <a:latin typeface="Segoe UI" panose="020B0502040204020203" pitchFamily="34" charset="0"/>
                <a:ea typeface="+mn-ea"/>
                <a:cs typeface="+mn-cs"/>
                <a:hlinkClick r:id="rId3"/>
              </a:rPr>
              <a:t>https://education.minecraft.net/hour-of-code</a:t>
            </a:r>
            <a:r>
              <a:rPr lang="es-mx" sz="882" kern="1200">
                <a:solidFill>
                  <a:schemeClr val="tx1"/>
                </a:solidFill>
                <a:effectLst/>
                <a:latin typeface="Segoe UI" panose="020B0502040204020203" pitchFamily="34" charset="0"/>
                <a:ea typeface="+mn-ea"/>
                <a:cs typeface="+mn-cs"/>
              </a:rPr>
              <a:t>.</a:t>
            </a:r>
          </a:p>
          <a:p>
            <a:endParaRPr lang="en-US" sz="900" kern="1200">
              <a:solidFill>
                <a:schemeClr val="tx1"/>
              </a:solidFill>
              <a:effectLst/>
              <a:latin typeface="Segoe UI" panose="020B0502040204020203" pitchFamily="34" charset="0"/>
              <a:ea typeface="+mn-ea"/>
              <a:cs typeface="+mn-cs"/>
            </a:endParaRPr>
          </a:p>
          <a:p>
            <a:r>
              <a:rPr lang="es-mx" sz="882" b="1" kern="1200">
                <a:solidFill>
                  <a:schemeClr val="tx1"/>
                </a:solidFill>
                <a:effectLst/>
                <a:latin typeface="Segoe UI" panose="020B0502040204020203" pitchFamily="34" charset="0"/>
                <a:ea typeface="+mn-ea"/>
                <a:cs typeface="+mn-cs"/>
              </a:rPr>
              <a:t>Haz lo siguiente:</a:t>
            </a:r>
            <a:r>
              <a:rPr lang="es-mx" sz="882" kern="1200">
                <a:solidFill>
                  <a:schemeClr val="tx1"/>
                </a:solidFill>
                <a:effectLst/>
                <a:latin typeface="Segoe UI" panose="020B0502040204020203" pitchFamily="34" charset="0"/>
                <a:ea typeface="+mn-ea"/>
                <a:cs typeface="+mn-cs"/>
              </a:rPr>
              <a:t> </a:t>
            </a:r>
            <a:r>
              <a:rPr lang="es-mx" sz="882" b="1" kern="1200">
                <a:solidFill>
                  <a:schemeClr val="tx1"/>
                </a:solidFill>
                <a:effectLst/>
                <a:latin typeface="Segoe UI" panose="020B0502040204020203" pitchFamily="34" charset="0"/>
                <a:ea typeface="+mn-ea"/>
                <a:cs typeface="+mn-cs"/>
              </a:rPr>
              <a:t>Saluda y dales la bienvenida a los participantes: </a:t>
            </a:r>
            <a:endParaRPr lang="en-US" sz="882" kern="1200">
              <a:solidFill>
                <a:schemeClr val="tx1"/>
              </a:solidFill>
              <a:effectLst/>
              <a:latin typeface="Segoe UI" panose="020B0502040204020203" pitchFamily="34" charset="0"/>
              <a:ea typeface="+mn-ea"/>
              <a:cs typeface="+mn-cs"/>
            </a:endParaRPr>
          </a:p>
          <a:p>
            <a:pPr marL="171450" lvl="0" indent="-171450">
              <a:buFont typeface="Arial" panose="020B0604020202020204" pitchFamily="34" charset="0"/>
              <a:buChar char="•"/>
            </a:pPr>
            <a:r>
              <a:rPr lang="es-mx" sz="882" kern="1200">
                <a:solidFill>
                  <a:schemeClr val="tx1"/>
                </a:solidFill>
                <a:effectLst/>
                <a:latin typeface="Segoe UI" panose="020B0502040204020203" pitchFamily="34" charset="0"/>
                <a:ea typeface="+mn-ea"/>
                <a:cs typeface="+mn-cs"/>
              </a:rPr>
              <a:t>Presenta el PowerPoint en la reunión de Teams y muestra la primera diapositiva.</a:t>
            </a:r>
          </a:p>
          <a:p>
            <a:pPr marL="171450" lvl="0" indent="-171450">
              <a:buFont typeface="Arial" panose="020B0604020202020204" pitchFamily="34" charset="0"/>
              <a:buChar char="•"/>
            </a:pPr>
            <a:r>
              <a:rPr lang="es-mx" sz="882" kern="1200">
                <a:solidFill>
                  <a:schemeClr val="tx1"/>
                </a:solidFill>
                <a:effectLst/>
                <a:latin typeface="Segoe UI" panose="020B0502040204020203" pitchFamily="34" charset="0"/>
                <a:ea typeface="+mn-ea"/>
                <a:cs typeface="+mn-cs"/>
              </a:rPr>
              <a:t>Actualiza la herramienta y publica la línea que se sugiere arriba.</a:t>
            </a:r>
          </a:p>
          <a:p>
            <a:pPr marL="171450" lvl="0" indent="-171450">
              <a:buFont typeface="Arial" panose="020B0604020202020204" pitchFamily="34" charset="0"/>
              <a:buChar char="•"/>
            </a:pPr>
            <a:r>
              <a:rPr lang="es-mx" sz="882" kern="1200">
                <a:solidFill>
                  <a:schemeClr val="tx1"/>
                </a:solidFill>
                <a:effectLst/>
                <a:latin typeface="Segoe UI" panose="020B0502040204020203" pitchFamily="34" charset="0"/>
                <a:ea typeface="+mn-ea"/>
                <a:cs typeface="+mn-cs"/>
              </a:rPr>
              <a:t>Saluda a los participantes conforme vayan llegando y asegúrate de que todos tengan su micrófono silenciado.</a:t>
            </a:r>
          </a:p>
          <a:p>
            <a:pPr marL="171450" lvl="0" indent="-171450">
              <a:buFont typeface="Arial" panose="020B0604020202020204" pitchFamily="34" charset="0"/>
              <a:buChar char="•"/>
            </a:pPr>
            <a:r>
              <a:rPr lang="es-mx" sz="882" kern="1200">
                <a:solidFill>
                  <a:schemeClr val="tx1"/>
                </a:solidFill>
                <a:effectLst/>
                <a:latin typeface="Segoe UI" panose="020B0502040204020203" pitchFamily="34" charset="0"/>
                <a:ea typeface="+mn-ea"/>
                <a:cs typeface="+mn-cs"/>
              </a:rPr>
              <a:t>Informa a los participantes que pueden tomar una hoja de papel, y un lápiz o una pluma, para utilizarlos durante el taller.</a:t>
            </a:r>
          </a:p>
          <a:p>
            <a:pPr marL="171450" lvl="0" indent="-171450">
              <a:buFont typeface="Arial" panose="020B0604020202020204" pitchFamily="34" charset="0"/>
              <a:buChar char="•"/>
            </a:pPr>
            <a:r>
              <a:rPr lang="es-mx" sz="882" kern="1200">
                <a:solidFill>
                  <a:schemeClr val="tx1"/>
                </a:solidFill>
                <a:effectLst/>
                <a:latin typeface="Segoe UI" panose="020B0502040204020203" pitchFamily="34" charset="0"/>
                <a:ea typeface="+mn-ea"/>
                <a:cs typeface="+mn-cs"/>
              </a:rPr>
              <a:t>Según el tamaño de tu grupo, decide si permitirás la participación de audio o si utilizarás únicamente el chat.</a:t>
            </a:r>
          </a:p>
          <a:p>
            <a:endParaRPr lang="en-US" sz="882" b="1" kern="1200">
              <a:solidFill>
                <a:schemeClr val="tx1"/>
              </a:solidFill>
              <a:effectLst/>
              <a:latin typeface="Segoe UI" panose="020B0502040204020203" pitchFamily="34" charset="0"/>
              <a:ea typeface="+mn-ea"/>
              <a:cs typeface="+mn-cs"/>
            </a:endParaRPr>
          </a:p>
          <a:p>
            <a:r>
              <a:rPr lang="es-mx" sz="882" b="1" kern="1200">
                <a:solidFill>
                  <a:schemeClr val="tx1"/>
                </a:solidFill>
                <a:effectLst/>
                <a:latin typeface="Segoe UI" panose="020B0502040204020203" pitchFamily="34" charset="0"/>
                <a:ea typeface="+mn-ea"/>
                <a:cs typeface="+mn-cs"/>
              </a:rPr>
              <a:t>Di lo siguiente:</a:t>
            </a:r>
            <a:r>
              <a:rPr lang="es-mx" sz="882" kern="1200">
                <a:solidFill>
                  <a:schemeClr val="tx1"/>
                </a:solidFill>
                <a:effectLst/>
                <a:latin typeface="Segoe UI" panose="020B0502040204020203" pitchFamily="34" charset="0"/>
                <a:ea typeface="+mn-ea"/>
                <a:cs typeface="+mn-cs"/>
              </a:rPr>
              <a:t> ¡Hola a todos! Gracias por acompañarnos. Mi nombre es __________. Les presento a mi acompañante, ___________. </a:t>
            </a:r>
          </a:p>
          <a:p>
            <a:endParaRPr lang="en-US" sz="900" kern="1200">
              <a:solidFill>
                <a:schemeClr val="tx1"/>
              </a:solidFill>
              <a:effectLst/>
              <a:latin typeface="Segoe UI" panose="020B0502040204020203" pitchFamily="34" charset="0"/>
              <a:ea typeface="+mn-ea"/>
              <a:cs typeface="+mn-cs"/>
            </a:endParaRP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s-mx"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Todos los derechos reservados. MICROSOFT NO OFRECE NINGUNA GARANTÍA EXPRESA, IMPLÍCITA O ESTATUTARIA SOBRE LA INFORMACIÓN INCLUIDA EN ESTA PRESENTACIÓN.</a:t>
            </a:r>
          </a:p>
        </p:txBody>
      </p:sp>
      <p:sp>
        <p:nvSpPr>
          <p:cNvPr id="6" name="Date Placeholder 5"/>
          <p:cNvSpPr>
            <a:spLocks noGrp="1"/>
          </p:cNvSpPr>
          <p:nvPr>
            <p:ph type="dt" idx="12"/>
          </p:nvPr>
        </p:nvSpPr>
        <p:spPr/>
        <p:txBody>
          <a:bodyPr/>
          <a:lstStyle/>
          <a:p>
            <a:fld id="{321E5A7B-BB8D-4368-A182-109669521632}" type="datetime8">
              <a:rPr lang="en-US" smtClean="0"/>
              <a:t>10/28/2021 1:07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a:p>
        </p:txBody>
      </p:sp>
    </p:spTree>
    <p:extLst>
      <p:ext uri="{BB962C8B-B14F-4D97-AF65-F5344CB8AC3E}">
        <p14:creationId xmlns:p14="http://schemas.microsoft.com/office/powerpoint/2010/main" val="36228363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s-mx" sz="882" b="1" kern="1200">
                <a:solidFill>
                  <a:schemeClr val="tx1"/>
                </a:solidFill>
                <a:effectLst/>
                <a:latin typeface="Segoe UI" panose="020B0502040204020203" pitchFamily="34" charset="0"/>
                <a:ea typeface="+mn-ea"/>
                <a:cs typeface="+mn-cs"/>
              </a:rPr>
              <a:t>Di lo siguiente: </a:t>
            </a:r>
            <a:r>
              <a:rPr lang="es-mx" sz="882" kern="1200">
                <a:solidFill>
                  <a:schemeClr val="tx1"/>
                </a:solidFill>
                <a:effectLst/>
                <a:latin typeface="Segoe UI" panose="020B0502040204020203" pitchFamily="34" charset="0"/>
                <a:ea typeface="+mn-ea"/>
                <a:cs typeface="+mn-cs"/>
              </a:rPr>
              <a:t>El código es un conjunto de instrucciones que se realizan en un orden específico, como las que acabas de crear. Es el lenguaje que utilizan los programas para decirle a una computadora que haga algo. Los programadores son las personas que escriben el código. ¡Eso es lo que seremos hoy! Puedes escribir código de muchas maneras diferentes. </a:t>
            </a:r>
          </a:p>
          <a:p>
            <a:pPr marL="171450" lvl="0" indent="-171450">
              <a:buFont typeface="Arial" panose="020B0604020202020204" pitchFamily="34" charset="0"/>
              <a:buChar char="•"/>
            </a:pPr>
            <a:r>
              <a:rPr lang="es-mx" sz="882" kern="1200">
                <a:solidFill>
                  <a:schemeClr val="tx1"/>
                </a:solidFill>
                <a:effectLst/>
                <a:latin typeface="Segoe UI" panose="020B0502040204020203" pitchFamily="34" charset="0"/>
                <a:ea typeface="+mn-ea"/>
                <a:cs typeface="+mn-cs"/>
              </a:rPr>
              <a:t>Las misiones que vamos a hacer hoy utilizan </a:t>
            </a:r>
            <a:r>
              <a:rPr lang="es-mx" sz="882" b="1" kern="1200">
                <a:solidFill>
                  <a:schemeClr val="tx1"/>
                </a:solidFill>
                <a:effectLst/>
                <a:latin typeface="Segoe UI" panose="020B0502040204020203" pitchFamily="34" charset="0"/>
                <a:ea typeface="+mn-ea"/>
                <a:cs typeface="+mn-cs"/>
              </a:rPr>
              <a:t>código basado en bloques</a:t>
            </a:r>
            <a:r>
              <a:rPr lang="es-mx" sz="882" kern="1200">
                <a:solidFill>
                  <a:schemeClr val="tx1"/>
                </a:solidFill>
                <a:effectLst/>
                <a:latin typeface="Segoe UI" panose="020B0502040204020203" pitchFamily="34" charset="0"/>
                <a:ea typeface="+mn-ea"/>
                <a:cs typeface="+mn-cs"/>
              </a:rPr>
              <a:t>, que es una excelente opción para empezar a aprender sobre programación. </a:t>
            </a:r>
          </a:p>
          <a:p>
            <a:pPr marL="171450" lvl="0" indent="-171450">
              <a:buFont typeface="Arial" panose="020B0604020202020204" pitchFamily="34" charset="0"/>
              <a:buChar char="•"/>
            </a:pPr>
            <a:r>
              <a:rPr lang="es-mx" sz="882" kern="1200">
                <a:solidFill>
                  <a:schemeClr val="tx1"/>
                </a:solidFill>
                <a:effectLst/>
                <a:latin typeface="Segoe UI" panose="020B0502040204020203" pitchFamily="34" charset="0"/>
                <a:ea typeface="+mn-ea"/>
                <a:cs typeface="+mn-cs"/>
              </a:rPr>
              <a:t>Con la programación basada en bloques, puedes arrastrar y soltar los bloques que representan diferentes comandos de programación, y conectarlos como si fueran piezas de un rompecabezas.</a:t>
            </a:r>
          </a:p>
          <a:p>
            <a:pPr marL="171450" lvl="0" indent="-171450">
              <a:buFont typeface="Arial" panose="020B0604020202020204" pitchFamily="34" charset="0"/>
              <a:buChar char="•"/>
            </a:pPr>
            <a:r>
              <a:rPr lang="es-mx" sz="882" kern="1200">
                <a:solidFill>
                  <a:schemeClr val="tx1"/>
                </a:solidFill>
                <a:effectLst/>
                <a:latin typeface="Segoe UI" panose="020B0502040204020203" pitchFamily="34" charset="0"/>
                <a:ea typeface="+mn-ea"/>
                <a:cs typeface="+mn-cs"/>
              </a:rPr>
              <a:t>También podemos escribir el código en forma texto, con palabras, números y signos de puntuación. JavaScript es el lenguaje de </a:t>
            </a:r>
            <a:r>
              <a:rPr lang="es-mx" sz="882" b="1" kern="1200">
                <a:solidFill>
                  <a:schemeClr val="tx1"/>
                </a:solidFill>
                <a:effectLst/>
                <a:latin typeface="Segoe UI" panose="020B0502040204020203" pitchFamily="34" charset="0"/>
                <a:ea typeface="+mn-ea"/>
                <a:cs typeface="+mn-cs"/>
              </a:rPr>
              <a:t>código basado en texto</a:t>
            </a:r>
            <a:r>
              <a:rPr lang="es-mx" sz="882" kern="1200">
                <a:solidFill>
                  <a:schemeClr val="tx1"/>
                </a:solidFill>
                <a:effectLst/>
                <a:latin typeface="Segoe UI" panose="020B0502040204020203" pitchFamily="34" charset="0"/>
                <a:ea typeface="+mn-ea"/>
                <a:cs typeface="+mn-cs"/>
              </a:rPr>
              <a:t> que se muestra en esta imagen.</a:t>
            </a:r>
          </a:p>
          <a:p>
            <a:endParaRPr lang="en-US" sz="882" b="1" kern="1200">
              <a:solidFill>
                <a:schemeClr val="tx1"/>
              </a:solidFill>
              <a:effectLst/>
              <a:latin typeface="Segoe UI" panose="020B0502040204020203" pitchFamily="34" charset="0"/>
              <a:ea typeface="+mn-ea"/>
              <a:cs typeface="+mn-cs"/>
            </a:endParaRPr>
          </a:p>
          <a:p>
            <a:r>
              <a:rPr lang="es-mx" sz="882" b="1" kern="1200">
                <a:solidFill>
                  <a:schemeClr val="tx1"/>
                </a:solidFill>
                <a:effectLst/>
                <a:latin typeface="Segoe UI" panose="020B0502040204020203" pitchFamily="34" charset="0"/>
                <a:ea typeface="+mn-ea"/>
                <a:cs typeface="+mn-cs"/>
              </a:rPr>
              <a:t>Pregunta lo siguiente: </a:t>
            </a:r>
            <a:r>
              <a:rPr lang="es-mx" sz="882" kern="1200">
                <a:solidFill>
                  <a:schemeClr val="tx1"/>
                </a:solidFill>
                <a:effectLst/>
                <a:latin typeface="Segoe UI" panose="020B0502040204020203" pitchFamily="34" charset="0"/>
                <a:ea typeface="+mn-ea"/>
                <a:cs typeface="+mn-cs"/>
              </a:rPr>
              <a:t>Estas imágenes muestran el mismo programa escrito en código basado en bloques y código basado en texto. ¿Cuáles son sus similitudes y sus diferencias? </a:t>
            </a:r>
          </a:p>
          <a:p>
            <a:r>
              <a:rPr lang="es-mx" sz="882" kern="1200">
                <a:solidFill>
                  <a:schemeClr val="tx1"/>
                </a:solidFill>
                <a:effectLst/>
                <a:latin typeface="Segoe UI" panose="020B0502040204020203" pitchFamily="34" charset="0"/>
                <a:ea typeface="+mn-ea"/>
                <a:cs typeface="+mn-cs"/>
              </a:rPr>
              <a:t>(</a:t>
            </a:r>
            <a:r>
              <a:rPr lang="es-mx" sz="882" i="1" kern="1200">
                <a:solidFill>
                  <a:schemeClr val="tx1"/>
                </a:solidFill>
                <a:effectLst/>
                <a:latin typeface="Segoe UI" panose="020B0502040204020203" pitchFamily="34" charset="0"/>
                <a:ea typeface="+mn-ea"/>
                <a:cs typeface="+mn-cs"/>
              </a:rPr>
              <a:t>Estas son algunas respuestas posibles: </a:t>
            </a:r>
            <a:r>
              <a:rPr lang="es-mx" sz="882" kern="1200">
                <a:solidFill>
                  <a:schemeClr val="tx1"/>
                </a:solidFill>
                <a:effectLst/>
                <a:latin typeface="Segoe UI" panose="020B0502040204020203" pitchFamily="34" charset="0"/>
                <a:ea typeface="+mn-ea"/>
                <a:cs typeface="+mn-cs"/>
              </a:rPr>
              <a:t>similitudes: muchas palabras y números son iguales y aparecen en el mismo orden; diferencias: bloques de colores vs. líneas de texto numeradas; se usa el comando on start vs. no se usa el comando on start; solo palabras y números vs. palabras, números y signos de puntuación; bloques que se pueden conectar vs. texto que se debe escribir).</a:t>
            </a:r>
          </a:p>
          <a:p>
            <a:endParaRPr lang="en-US" sz="882" b="1" kern="1200">
              <a:solidFill>
                <a:schemeClr val="tx1"/>
              </a:solidFill>
              <a:effectLst/>
              <a:latin typeface="Segoe UI" panose="020B0502040204020203" pitchFamily="34" charset="0"/>
              <a:ea typeface="+mn-ea"/>
              <a:cs typeface="+mn-cs"/>
            </a:endParaRPr>
          </a:p>
          <a:p>
            <a:r>
              <a:rPr lang="es-mx" sz="882" b="1" kern="1200">
                <a:solidFill>
                  <a:schemeClr val="tx1"/>
                </a:solidFill>
                <a:effectLst/>
                <a:latin typeface="Segoe UI" panose="020B0502040204020203" pitchFamily="34" charset="0"/>
                <a:ea typeface="+mn-ea"/>
                <a:cs typeface="+mn-cs"/>
              </a:rPr>
              <a:t>Haz lo siguiente: </a:t>
            </a:r>
            <a:r>
              <a:rPr lang="es-mx" sz="882" kern="1200">
                <a:solidFill>
                  <a:schemeClr val="tx1"/>
                </a:solidFill>
                <a:effectLst/>
                <a:latin typeface="Segoe UI" panose="020B0502040204020203" pitchFamily="34" charset="0"/>
                <a:ea typeface="+mn-ea"/>
                <a:cs typeface="+mn-cs"/>
              </a:rPr>
              <a:t>Pide que los estudiantes envíen sus respuestas en el chat o activa el micrófono de los participantes que levanten la mano.  </a:t>
            </a:r>
          </a:p>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s-mx"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Todos los derechos reservados. MICROSOFT NO OFRECE NINGUNA GARANTÍA EXPRESA, IMPLÍCITA O ESTATUTARIA SOBRE LA INFORMACIÓN INCLUIDA EN ESTA PRESENTACIÓN.</a:t>
            </a:r>
          </a:p>
        </p:txBody>
      </p:sp>
      <p:sp>
        <p:nvSpPr>
          <p:cNvPr id="6" name="Date Placeholder 5"/>
          <p:cNvSpPr>
            <a:spLocks noGrp="1"/>
          </p:cNvSpPr>
          <p:nvPr>
            <p:ph type="dt" idx="1"/>
          </p:nvPr>
        </p:nvSpPr>
        <p:spPr/>
        <p:txBody>
          <a:bodyPr/>
          <a:lstStyle/>
          <a:p>
            <a:fld id="{386CE63F-9E7F-4C04-9D0D-FCA25A8E9E86}" type="datetime8">
              <a:rPr lang="en-US" smtClean="0"/>
              <a:t>10/28/2021 1:07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19</a:t>
            </a:fld>
            <a:endParaRPr lang="en-US"/>
          </a:p>
        </p:txBody>
      </p:sp>
    </p:spTree>
    <p:extLst>
      <p:ext uri="{BB962C8B-B14F-4D97-AF65-F5344CB8AC3E}">
        <p14:creationId xmlns:p14="http://schemas.microsoft.com/office/powerpoint/2010/main" val="32031501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sz="882" b="1" kern="1200">
                <a:solidFill>
                  <a:schemeClr val="tx1"/>
                </a:solidFill>
                <a:effectLst/>
                <a:latin typeface="Segoe UI" panose="020B0502040204020203" pitchFamily="34" charset="0"/>
                <a:ea typeface="+mn-ea"/>
                <a:cs typeface="+mn-cs"/>
              </a:rPr>
              <a:t>Di lo siguiente: </a:t>
            </a:r>
            <a:r>
              <a:rPr lang="es-mx" sz="882" kern="1200">
                <a:solidFill>
                  <a:schemeClr val="tx1"/>
                </a:solidFill>
                <a:effectLst/>
                <a:latin typeface="Segoe UI" panose="020B0502040204020203" pitchFamily="34" charset="0"/>
                <a:ea typeface="+mn-ea"/>
                <a:cs typeface="+mn-cs"/>
              </a:rPr>
              <a:t>¡Muy bien! ¡Completaste tus primeras misiones para salvar la aldea! Vamos a revisar cualquier dificultad que hayas enfrentado y a repasar algunos conceptos.</a:t>
            </a:r>
          </a:p>
          <a:p>
            <a:pPr marL="171450" lvl="0" indent="-171450">
              <a:buFont typeface="Arial" panose="020B0604020202020204" pitchFamily="34" charset="0"/>
              <a:buChar char="•"/>
            </a:pPr>
            <a:r>
              <a:rPr lang="es-mx" sz="882" kern="1200">
                <a:solidFill>
                  <a:schemeClr val="tx1"/>
                </a:solidFill>
                <a:effectLst/>
                <a:latin typeface="Segoe UI" panose="020B0502040204020203" pitchFamily="34" charset="0"/>
                <a:ea typeface="+mn-ea"/>
                <a:cs typeface="+mn-cs"/>
              </a:rPr>
              <a:t>En una </a:t>
            </a:r>
            <a:r>
              <a:rPr lang="es-mx" sz="882" b="1" kern="1200">
                <a:solidFill>
                  <a:schemeClr val="tx1"/>
                </a:solidFill>
                <a:effectLst/>
                <a:latin typeface="Segoe UI" panose="020B0502040204020203" pitchFamily="34" charset="0"/>
                <a:ea typeface="+mn-ea"/>
                <a:cs typeface="+mn-cs"/>
              </a:rPr>
              <a:t>secuencia</a:t>
            </a:r>
            <a:r>
              <a:rPr lang="es-mx" sz="882" kern="1200">
                <a:solidFill>
                  <a:schemeClr val="tx1"/>
                </a:solidFill>
                <a:effectLst/>
                <a:latin typeface="Segoe UI" panose="020B0502040204020203" pitchFamily="34" charset="0"/>
                <a:ea typeface="+mn-ea"/>
                <a:cs typeface="+mn-cs"/>
              </a:rPr>
              <a:t>, cada acción o evento lleva a la siguiente acción, en orden.</a:t>
            </a:r>
          </a:p>
          <a:p>
            <a:pPr marL="171450" lvl="0" indent="-171450">
              <a:buFont typeface="Arial" panose="020B0604020202020204" pitchFamily="34" charset="0"/>
              <a:buChar char="•"/>
            </a:pPr>
            <a:r>
              <a:rPr lang="es-mx" sz="882" kern="1200">
                <a:solidFill>
                  <a:schemeClr val="tx1"/>
                </a:solidFill>
                <a:effectLst/>
                <a:latin typeface="Segoe UI" panose="020B0502040204020203" pitchFamily="34" charset="0"/>
                <a:ea typeface="+mn-ea"/>
                <a:cs typeface="+mn-cs"/>
              </a:rPr>
              <a:t>Esto significa que el orden en el que colocas los bloques de código es importante.</a:t>
            </a:r>
          </a:p>
          <a:p>
            <a:pPr marL="171450" lvl="0" indent="-171450">
              <a:buFont typeface="Arial" panose="020B0604020202020204" pitchFamily="34" charset="0"/>
              <a:buChar char="•"/>
            </a:pPr>
            <a:r>
              <a:rPr lang="es-mx" sz="882" kern="1200">
                <a:solidFill>
                  <a:schemeClr val="tx1"/>
                </a:solidFill>
                <a:effectLst/>
                <a:latin typeface="Segoe UI" panose="020B0502040204020203" pitchFamily="34" charset="0"/>
                <a:ea typeface="+mn-ea"/>
                <a:cs typeface="+mn-cs"/>
              </a:rPr>
              <a:t>El Agent se moverá en el orden que hayas establecido para tu secuencia. </a:t>
            </a:r>
          </a:p>
          <a:p>
            <a:pPr marL="171450" lvl="0" indent="-171450">
              <a:buFont typeface="Arial" panose="020B0604020202020204" pitchFamily="34" charset="0"/>
              <a:buChar char="•"/>
            </a:pPr>
            <a:r>
              <a:rPr lang="es-mx" sz="882" kern="1200">
                <a:solidFill>
                  <a:schemeClr val="tx1"/>
                </a:solidFill>
                <a:effectLst/>
                <a:latin typeface="Segoe UI" panose="020B0502040204020203" pitchFamily="34" charset="0"/>
                <a:ea typeface="+mn-ea"/>
                <a:cs typeface="+mn-cs"/>
              </a:rPr>
              <a:t>Este es un concepto de programación sobre el que comenzamos a aprender con los algoritmos de robots. </a:t>
            </a:r>
          </a:p>
          <a:p>
            <a:endParaRPr lang="en-US" sz="882" b="1" kern="1200">
              <a:solidFill>
                <a:schemeClr val="tx1"/>
              </a:solidFill>
              <a:effectLst/>
              <a:latin typeface="Segoe UI" panose="020B0502040204020203" pitchFamily="34" charset="0"/>
              <a:ea typeface="+mn-ea"/>
              <a:cs typeface="+mn-cs"/>
            </a:endParaRPr>
          </a:p>
          <a:p>
            <a:r>
              <a:rPr lang="es-mx" sz="882" b="1" kern="1200">
                <a:solidFill>
                  <a:schemeClr val="tx1"/>
                </a:solidFill>
                <a:effectLst/>
                <a:latin typeface="Segoe UI" panose="020B0502040204020203" pitchFamily="34" charset="0"/>
                <a:ea typeface="+mn-ea"/>
                <a:cs typeface="+mn-cs"/>
              </a:rPr>
              <a:t>Pregunta lo siguiente: </a:t>
            </a:r>
            <a:r>
              <a:rPr lang="es-mx" sz="882" kern="1200">
                <a:solidFill>
                  <a:schemeClr val="tx1"/>
                </a:solidFill>
                <a:effectLst/>
                <a:latin typeface="Segoe UI" panose="020B0502040204020203" pitchFamily="34" charset="0"/>
                <a:ea typeface="+mn-ea"/>
                <a:cs typeface="+mn-cs"/>
              </a:rPr>
              <a:t>¿Tu programa anterior funcionaría si colocas el bloque de "Agent analizar" antes del bloque de "mover Agent"? ¿Por qué? </a:t>
            </a:r>
          </a:p>
          <a:p>
            <a:r>
              <a:rPr lang="es-mx" sz="882" kern="1200">
                <a:solidFill>
                  <a:schemeClr val="tx1"/>
                </a:solidFill>
                <a:effectLst/>
                <a:latin typeface="Segoe UI" panose="020B0502040204020203" pitchFamily="34" charset="0"/>
                <a:ea typeface="+mn-ea"/>
                <a:cs typeface="+mn-cs"/>
              </a:rPr>
              <a:t>(</a:t>
            </a:r>
            <a:r>
              <a:rPr lang="es-mx" sz="882" i="1" kern="1200">
                <a:solidFill>
                  <a:schemeClr val="tx1"/>
                </a:solidFill>
                <a:effectLst/>
                <a:latin typeface="Segoe UI" panose="020B0502040204020203" pitchFamily="34" charset="0"/>
                <a:ea typeface="+mn-ea"/>
                <a:cs typeface="+mn-cs"/>
              </a:rPr>
              <a:t>Respuesta</a:t>
            </a:r>
            <a:r>
              <a:rPr lang="es-mx" sz="882" kern="1200">
                <a:solidFill>
                  <a:schemeClr val="tx1"/>
                </a:solidFill>
                <a:effectLst/>
                <a:latin typeface="Segoe UI" panose="020B0502040204020203" pitchFamily="34" charset="0"/>
                <a:ea typeface="+mn-ea"/>
                <a:cs typeface="+mn-cs"/>
              </a:rPr>
              <a:t>: No, por que el Agent debe avanzar para llegar al arbusto seco antes de analizarlo.)</a:t>
            </a:r>
          </a:p>
          <a:p>
            <a:endParaRPr lang="en-US" sz="882" b="1" kern="1200">
              <a:solidFill>
                <a:schemeClr val="tx1"/>
              </a:solidFill>
              <a:effectLst/>
              <a:latin typeface="Segoe UI" panose="020B0502040204020203" pitchFamily="34" charset="0"/>
              <a:ea typeface="+mn-ea"/>
              <a:cs typeface="+mn-cs"/>
            </a:endParaRPr>
          </a:p>
          <a:p>
            <a:r>
              <a:rPr lang="es-mx" sz="882" b="1" kern="1200">
                <a:solidFill>
                  <a:schemeClr val="tx1"/>
                </a:solidFill>
                <a:effectLst/>
                <a:latin typeface="Segoe UI" panose="020B0502040204020203" pitchFamily="34" charset="0"/>
                <a:ea typeface="+mn-ea"/>
                <a:cs typeface="+mn-cs"/>
              </a:rPr>
              <a:t>Haz lo siguiente: </a:t>
            </a:r>
            <a:r>
              <a:rPr lang="es-mx" sz="882" kern="1200">
                <a:solidFill>
                  <a:schemeClr val="tx1"/>
                </a:solidFill>
                <a:effectLst/>
                <a:latin typeface="Segoe UI" panose="020B0502040204020203" pitchFamily="34" charset="0"/>
                <a:ea typeface="+mn-ea"/>
                <a:cs typeface="+mn-cs"/>
              </a:rPr>
              <a:t>Pide que los estudiantes envíen sus respuestas en el chat o activa el micrófono de los participantes que levanten la mano.</a:t>
            </a:r>
          </a:p>
          <a:p>
            <a:endParaRPr lang="en-US" sz="882" b="1" kern="1200">
              <a:solidFill>
                <a:schemeClr val="tx1"/>
              </a:solidFill>
              <a:effectLst/>
              <a:latin typeface="Segoe UI" panose="020B0502040204020203" pitchFamily="34" charset="0"/>
              <a:ea typeface="+mn-ea"/>
              <a:cs typeface="+mn-cs"/>
            </a:endParaRPr>
          </a:p>
          <a:p>
            <a:r>
              <a:rPr lang="es-mx" sz="882" b="1" kern="1200">
                <a:solidFill>
                  <a:schemeClr val="tx1"/>
                </a:solidFill>
                <a:effectLst/>
                <a:latin typeface="Segoe UI" panose="020B0502040204020203" pitchFamily="34" charset="0"/>
                <a:ea typeface="+mn-ea"/>
                <a:cs typeface="+mn-cs"/>
              </a:rPr>
              <a:t>Di lo siguiente: </a:t>
            </a:r>
            <a:r>
              <a:rPr lang="es-mx" sz="882" kern="1200">
                <a:solidFill>
                  <a:schemeClr val="tx1"/>
                </a:solidFill>
                <a:effectLst/>
                <a:latin typeface="Segoe UI" panose="020B0502040204020203" pitchFamily="34" charset="0"/>
                <a:ea typeface="+mn-ea"/>
                <a:cs typeface="+mn-cs"/>
              </a:rPr>
              <a:t>Si es un poco difícil planear una secuencia, una buena opción es escribir los pasos con lápiz en una hoja de papel. Escribe tu idea y revísala. Si se te ocurre algo mejor, escríbelo. Cuando creas que tienes un buen plan, crea el código. </a:t>
            </a:r>
          </a:p>
          <a:p>
            <a:endParaRPr lang="en-US" sz="900" b="1" kern="1200">
              <a:solidFill>
                <a:schemeClr val="tx1"/>
              </a:solidFill>
              <a:effectLst/>
              <a:latin typeface="Segoe UI" panose="020B0502040204020203" pitchFamily="34" charset="0"/>
              <a:ea typeface="+mn-ea"/>
              <a:cs typeface="+mn-cs"/>
            </a:endParaRP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s-mx"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Todos los derechos reservados. MICROSOFT NO OFRECE NINGUNA GARANTÍA EXPRESA, IMPLÍCITA O ESTATUTARIA SOBRE LA INFORMACIÓN INCLUIDA EN ESTA PRESENTACIÓN.</a:t>
            </a:r>
          </a:p>
        </p:txBody>
      </p:sp>
      <p:sp>
        <p:nvSpPr>
          <p:cNvPr id="6" name="Date Placeholder 5"/>
          <p:cNvSpPr>
            <a:spLocks noGrp="1"/>
          </p:cNvSpPr>
          <p:nvPr>
            <p:ph type="dt" idx="1"/>
          </p:nvPr>
        </p:nvSpPr>
        <p:spPr/>
        <p:txBody>
          <a:bodyPr/>
          <a:lstStyle/>
          <a:p>
            <a:fld id="{386CE63F-9E7F-4C04-9D0D-FCA25A8E9E86}" type="datetime8">
              <a:rPr lang="en-US" smtClean="0"/>
              <a:t>10/28/2021 1:07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32</a:t>
            </a:fld>
            <a:endParaRPr lang="en-US"/>
          </a:p>
        </p:txBody>
      </p:sp>
    </p:spTree>
    <p:extLst>
      <p:ext uri="{BB962C8B-B14F-4D97-AF65-F5344CB8AC3E}">
        <p14:creationId xmlns:p14="http://schemas.microsoft.com/office/powerpoint/2010/main" val="26825871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sz="882" b="1" kern="1200">
                <a:solidFill>
                  <a:schemeClr val="tx1"/>
                </a:solidFill>
                <a:effectLst/>
                <a:latin typeface="Segoe UI" panose="020B0502040204020203" pitchFamily="34" charset="0"/>
                <a:ea typeface="+mn-ea"/>
                <a:cs typeface="+mn-cs"/>
              </a:rPr>
              <a:t>Di lo siguiente: </a:t>
            </a:r>
            <a:r>
              <a:rPr lang="es-mx" sz="882" kern="1200">
                <a:solidFill>
                  <a:schemeClr val="tx1"/>
                </a:solidFill>
                <a:effectLst/>
                <a:latin typeface="Segoe UI" panose="020B0502040204020203" pitchFamily="34" charset="0"/>
                <a:ea typeface="+mn-ea"/>
                <a:cs typeface="+mn-cs"/>
              </a:rPr>
              <a:t>¡Muy bien! ¡Completaste una misión difícil para guiar al Agent a través del laberinto! Vamos a ver lo que pasó y a revisar algunos consejos para corregir los problemas de tu código.</a:t>
            </a:r>
          </a:p>
          <a:p>
            <a:pPr marL="171450" lvl="0" indent="-171450">
              <a:buFont typeface="Arial" panose="020B0604020202020204" pitchFamily="34" charset="0"/>
              <a:buChar char="•"/>
            </a:pPr>
            <a:r>
              <a:rPr lang="es-mx" sz="882" kern="1200">
                <a:solidFill>
                  <a:schemeClr val="tx1"/>
                </a:solidFill>
                <a:effectLst/>
                <a:latin typeface="Segoe UI" panose="020B0502040204020203" pitchFamily="34" charset="0"/>
                <a:ea typeface="+mn-ea"/>
                <a:cs typeface="+mn-cs"/>
              </a:rPr>
              <a:t>En el mundo de la programación, la </a:t>
            </a:r>
            <a:r>
              <a:rPr lang="es-mx" sz="882" b="1" kern="1200">
                <a:solidFill>
                  <a:schemeClr val="tx1"/>
                </a:solidFill>
                <a:effectLst/>
                <a:latin typeface="Segoe UI" panose="020B0502040204020203" pitchFamily="34" charset="0"/>
                <a:ea typeface="+mn-ea"/>
                <a:cs typeface="+mn-cs"/>
              </a:rPr>
              <a:t>depuración </a:t>
            </a:r>
            <a:r>
              <a:rPr lang="es-mx" sz="882" kern="1200">
                <a:solidFill>
                  <a:schemeClr val="tx1"/>
                </a:solidFill>
                <a:effectLst/>
                <a:latin typeface="Segoe UI" panose="020B0502040204020203" pitchFamily="34" charset="0"/>
                <a:ea typeface="+mn-ea"/>
                <a:cs typeface="+mn-cs"/>
              </a:rPr>
              <a:t>es el proceso de buscar y corregir los errores que existen en tu código. </a:t>
            </a:r>
          </a:p>
          <a:p>
            <a:pPr marL="171450" lvl="0" indent="-171450">
              <a:buFont typeface="Arial" panose="020B0604020202020204" pitchFamily="34" charset="0"/>
              <a:buChar char="•"/>
            </a:pPr>
            <a:r>
              <a:rPr lang="es-mx" sz="882" kern="1200">
                <a:solidFill>
                  <a:schemeClr val="tx1"/>
                </a:solidFill>
                <a:effectLst/>
                <a:latin typeface="Segoe UI" panose="020B0502040204020203" pitchFamily="34" charset="0"/>
                <a:ea typeface="+mn-ea"/>
                <a:cs typeface="+mn-cs"/>
              </a:rPr>
              <a:t>Se conoce como depuración, o "debugging" en inglés, porque los errores de código se llaman "bugs" en inglés. </a:t>
            </a:r>
          </a:p>
          <a:p>
            <a:pPr marL="171450" lvl="0" indent="-171450">
              <a:buFont typeface="Arial" panose="020B0604020202020204" pitchFamily="34" charset="0"/>
              <a:buChar char="•"/>
            </a:pPr>
            <a:r>
              <a:rPr lang="es-mx" sz="882" kern="1200">
                <a:solidFill>
                  <a:schemeClr val="tx1"/>
                </a:solidFill>
                <a:effectLst/>
                <a:latin typeface="Segoe UI" panose="020B0502040204020203" pitchFamily="34" charset="0"/>
                <a:ea typeface="+mn-ea"/>
                <a:cs typeface="+mn-cs"/>
              </a:rPr>
              <a:t>Todos los programadores cometen errores, sin importar cuánta experiencia tengan. Si tu código no hace lo que quieres, intenta sentir curiosidad en lugar de frustración. ¡Es hora de cazar algunos errores!</a:t>
            </a:r>
          </a:p>
          <a:p>
            <a:endParaRPr lang="en-US" sz="882" b="1" kern="1200">
              <a:solidFill>
                <a:schemeClr val="tx1"/>
              </a:solidFill>
              <a:effectLst/>
              <a:latin typeface="Segoe UI" panose="020B0502040204020203" pitchFamily="34" charset="0"/>
              <a:ea typeface="+mn-ea"/>
              <a:cs typeface="+mn-cs"/>
            </a:endParaRPr>
          </a:p>
          <a:p>
            <a:r>
              <a:rPr lang="es-mx" sz="882" b="1" kern="1200">
                <a:solidFill>
                  <a:schemeClr val="tx1"/>
                </a:solidFill>
                <a:effectLst/>
                <a:latin typeface="Segoe UI" panose="020B0502040204020203" pitchFamily="34" charset="0"/>
                <a:ea typeface="+mn-ea"/>
                <a:cs typeface="+mn-cs"/>
              </a:rPr>
              <a:t>Pregunta lo siguiente: </a:t>
            </a:r>
            <a:r>
              <a:rPr lang="es-mx" sz="882" kern="1200">
                <a:solidFill>
                  <a:schemeClr val="tx1"/>
                </a:solidFill>
                <a:effectLst/>
                <a:latin typeface="Segoe UI" panose="020B0502040204020203" pitchFamily="34" charset="0"/>
                <a:ea typeface="+mn-ea"/>
                <a:cs typeface="+mn-cs"/>
              </a:rPr>
              <a:t>¿Tu código funcionó al primer intento? ¿Cómo buscaste y corregiste los errores en tu código?</a:t>
            </a:r>
          </a:p>
          <a:p>
            <a:endParaRPr lang="en-US" sz="882" b="1" kern="1200">
              <a:solidFill>
                <a:schemeClr val="tx1"/>
              </a:solidFill>
              <a:effectLst/>
              <a:latin typeface="Segoe UI" panose="020B0502040204020203" pitchFamily="34" charset="0"/>
              <a:ea typeface="+mn-ea"/>
              <a:cs typeface="+mn-cs"/>
            </a:endParaRPr>
          </a:p>
          <a:p>
            <a:r>
              <a:rPr lang="es-mx" sz="882" b="1" kern="1200">
                <a:solidFill>
                  <a:schemeClr val="tx1"/>
                </a:solidFill>
                <a:effectLst/>
                <a:latin typeface="Segoe UI" panose="020B0502040204020203" pitchFamily="34" charset="0"/>
                <a:ea typeface="+mn-ea"/>
                <a:cs typeface="+mn-cs"/>
              </a:rPr>
              <a:t>Haz lo siguiente: </a:t>
            </a:r>
            <a:r>
              <a:rPr lang="es-mx" sz="882" kern="1200">
                <a:solidFill>
                  <a:schemeClr val="tx1"/>
                </a:solidFill>
                <a:effectLst/>
                <a:latin typeface="Segoe UI" panose="020B0502040204020203" pitchFamily="34" charset="0"/>
                <a:ea typeface="+mn-ea"/>
                <a:cs typeface="+mn-cs"/>
              </a:rPr>
              <a:t>Pide que los estudiantes envíen sus respuestas en el chat o activa el micrófono de los participantes que levanten la mano.</a:t>
            </a:r>
          </a:p>
          <a:p>
            <a:endParaRPr lang="en-US" sz="882" b="1" kern="1200">
              <a:solidFill>
                <a:schemeClr val="tx1"/>
              </a:solidFill>
              <a:effectLst/>
              <a:latin typeface="Segoe UI" panose="020B0502040204020203" pitchFamily="34" charset="0"/>
              <a:ea typeface="+mn-ea"/>
              <a:cs typeface="+mn-cs"/>
            </a:endParaRPr>
          </a:p>
          <a:p>
            <a:r>
              <a:rPr lang="es-mx" sz="882" b="1" kern="1200">
                <a:solidFill>
                  <a:schemeClr val="tx1"/>
                </a:solidFill>
                <a:effectLst/>
                <a:latin typeface="Segoe UI" panose="020B0502040204020203" pitchFamily="34" charset="0"/>
                <a:ea typeface="+mn-ea"/>
                <a:cs typeface="+mn-cs"/>
              </a:rPr>
              <a:t>Di lo siguiente: </a:t>
            </a:r>
            <a:r>
              <a:rPr lang="es-mx" sz="882" kern="1200">
                <a:solidFill>
                  <a:schemeClr val="tx1"/>
                </a:solidFill>
                <a:effectLst/>
                <a:latin typeface="Segoe UI" panose="020B0502040204020203" pitchFamily="34" charset="0"/>
                <a:ea typeface="+mn-ea"/>
                <a:cs typeface="+mn-cs"/>
              </a:rPr>
              <a:t>Una de las maneras en que puedes detectar errores durante estas misiones es mirar cuidadosamente al Agent cuando ejecutas tu código.</a:t>
            </a:r>
          </a:p>
          <a:p>
            <a:pPr marL="171450" lvl="0" indent="-171450">
              <a:buFont typeface="Arial" panose="020B0604020202020204" pitchFamily="34" charset="0"/>
              <a:buChar char="•"/>
            </a:pPr>
            <a:r>
              <a:rPr lang="es-mx" sz="882" kern="1200">
                <a:solidFill>
                  <a:schemeClr val="tx1"/>
                </a:solidFill>
                <a:effectLst/>
                <a:latin typeface="Segoe UI" panose="020B0502040204020203" pitchFamily="34" charset="0"/>
                <a:ea typeface="+mn-ea"/>
                <a:cs typeface="+mn-cs"/>
              </a:rPr>
              <a:t>Por ejemplo, si en lugar de dar vuelta a la izquierda para seguir la ruta del laberinto intenta seguir avanzando, esto significa que hay un error en tu código y te da una pista sobre el momento en que se presentó. </a:t>
            </a:r>
          </a:p>
          <a:p>
            <a:pPr marL="171450" lvl="0" indent="-171450">
              <a:buFont typeface="Arial" panose="020B0604020202020204" pitchFamily="34" charset="0"/>
              <a:buChar char="•"/>
            </a:pPr>
            <a:r>
              <a:rPr lang="es-mx" sz="882" kern="1200">
                <a:solidFill>
                  <a:schemeClr val="tx1"/>
                </a:solidFill>
                <a:effectLst/>
                <a:latin typeface="Segoe UI" panose="020B0502040204020203" pitchFamily="34" charset="0"/>
                <a:ea typeface="+mn-ea"/>
                <a:cs typeface="+mn-cs"/>
              </a:rPr>
              <a:t>Para depurar tu código, busca la línea que coincide con el momento en que el Agent se movió en una dirección incorrecta.</a:t>
            </a:r>
          </a:p>
          <a:p>
            <a:pPr marL="171450" lvl="0" indent="-171450">
              <a:buFont typeface="Arial" panose="020B0604020202020204" pitchFamily="34" charset="0"/>
              <a:buChar char="•"/>
            </a:pPr>
            <a:r>
              <a:rPr lang="es-mx" sz="882" kern="1200">
                <a:solidFill>
                  <a:schemeClr val="tx1"/>
                </a:solidFill>
                <a:effectLst/>
                <a:latin typeface="Segoe UI" panose="020B0502040204020203" pitchFamily="34" charset="0"/>
                <a:ea typeface="+mn-ea"/>
                <a:cs typeface="+mn-cs"/>
              </a:rPr>
              <a:t>Cambia el número en ese bloque de "mover Agent" y ejecuta tu código otra vez para ver si funciona. </a:t>
            </a:r>
          </a:p>
          <a:p>
            <a:endParaRPr lang="en-US" sz="900" b="1" kern="1200">
              <a:solidFill>
                <a:schemeClr val="tx1"/>
              </a:solidFill>
              <a:effectLst/>
              <a:latin typeface="Segoe UI" panose="020B0502040204020203" pitchFamily="34" charset="0"/>
              <a:ea typeface="+mn-ea"/>
              <a:cs typeface="+mn-cs"/>
            </a:endParaRP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s-mx"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Todos los derechos reservados. MICROSOFT NO OFRECE NINGUNA GARANTÍA EXPRESA, IMPLÍCITA O ESTATUTARIA SOBRE LA INFORMACIÓN INCLUIDA EN ESTA PRESENTACIÓN.</a:t>
            </a:r>
          </a:p>
        </p:txBody>
      </p:sp>
      <p:sp>
        <p:nvSpPr>
          <p:cNvPr id="6" name="Date Placeholder 5"/>
          <p:cNvSpPr>
            <a:spLocks noGrp="1"/>
          </p:cNvSpPr>
          <p:nvPr>
            <p:ph type="dt" idx="1"/>
          </p:nvPr>
        </p:nvSpPr>
        <p:spPr/>
        <p:txBody>
          <a:bodyPr/>
          <a:lstStyle/>
          <a:p>
            <a:fld id="{386CE63F-9E7F-4C04-9D0D-FCA25A8E9E86}" type="datetime8">
              <a:rPr lang="en-US" smtClean="0"/>
              <a:t>10/28/2021 1:07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59</a:t>
            </a:fld>
            <a:endParaRPr lang="en-US"/>
          </a:p>
        </p:txBody>
      </p:sp>
    </p:spTree>
    <p:extLst>
      <p:ext uri="{BB962C8B-B14F-4D97-AF65-F5344CB8AC3E}">
        <p14:creationId xmlns:p14="http://schemas.microsoft.com/office/powerpoint/2010/main" val="35058616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sz="882" b="1" kern="1200">
                <a:solidFill>
                  <a:schemeClr val="tx1"/>
                </a:solidFill>
                <a:effectLst/>
                <a:latin typeface="Segoe UI" panose="020B0502040204020203" pitchFamily="34" charset="0"/>
                <a:ea typeface="+mn-ea"/>
                <a:cs typeface="+mn-cs"/>
              </a:rPr>
              <a:t>Di lo siguiente: </a:t>
            </a:r>
            <a:r>
              <a:rPr lang="es-mx" sz="882" kern="1200">
                <a:solidFill>
                  <a:schemeClr val="tx1"/>
                </a:solidFill>
                <a:effectLst/>
                <a:latin typeface="Segoe UI" panose="020B0502040204020203" pitchFamily="34" charset="0"/>
                <a:ea typeface="+mn-ea"/>
                <a:cs typeface="+mn-cs"/>
              </a:rPr>
              <a:t>¡Muy bien! ¡Completaste la Hora del Código y salvaste la aldea!</a:t>
            </a:r>
          </a:p>
          <a:p>
            <a:endParaRPr lang="en-US" sz="882" kern="1200">
              <a:solidFill>
                <a:schemeClr val="tx1"/>
              </a:solidFill>
              <a:effectLst/>
              <a:latin typeface="Segoe UI" panose="020B0502040204020203" pitchFamily="34" charset="0"/>
              <a:ea typeface="+mn-ea"/>
              <a:cs typeface="+mn-cs"/>
            </a:endParaRPr>
          </a:p>
          <a:p>
            <a:r>
              <a:rPr lang="es-mx" sz="882" b="1" kern="1200">
                <a:solidFill>
                  <a:schemeClr val="tx1"/>
                </a:solidFill>
                <a:effectLst/>
                <a:latin typeface="Segoe UI" panose="020B0502040204020203" pitchFamily="34" charset="0"/>
                <a:ea typeface="+mn-ea"/>
                <a:cs typeface="+mn-cs"/>
              </a:rPr>
              <a:t>Pregunta lo siguiente: </a:t>
            </a:r>
            <a:r>
              <a:rPr lang="es-mx" sz="882" kern="1200">
                <a:solidFill>
                  <a:schemeClr val="tx1"/>
                </a:solidFill>
                <a:effectLst/>
                <a:latin typeface="Segoe UI" panose="020B0502040204020203" pitchFamily="34" charset="0"/>
                <a:ea typeface="+mn-ea"/>
                <a:cs typeface="+mn-cs"/>
              </a:rPr>
              <a:t>¿Cuál fue tu misión o tu desafío favorito?</a:t>
            </a:r>
          </a:p>
          <a:p>
            <a:endParaRPr lang="en-US" sz="882" kern="1200">
              <a:solidFill>
                <a:schemeClr val="tx1"/>
              </a:solidFill>
              <a:effectLst/>
              <a:latin typeface="Segoe UI" panose="020B0502040204020203" pitchFamily="34" charset="0"/>
              <a:ea typeface="+mn-ea"/>
              <a:cs typeface="+mn-cs"/>
            </a:endParaRPr>
          </a:p>
          <a:p>
            <a:r>
              <a:rPr lang="es-mx" sz="882" b="1" kern="1200">
                <a:solidFill>
                  <a:schemeClr val="tx1"/>
                </a:solidFill>
                <a:effectLst/>
                <a:latin typeface="Segoe UI" panose="020B0502040204020203" pitchFamily="34" charset="0"/>
                <a:ea typeface="+mn-ea"/>
                <a:cs typeface="+mn-cs"/>
              </a:rPr>
              <a:t>Haz lo siguiente: </a:t>
            </a:r>
            <a:r>
              <a:rPr lang="es-mx" sz="882" kern="1200">
                <a:solidFill>
                  <a:schemeClr val="tx1"/>
                </a:solidFill>
                <a:effectLst/>
                <a:latin typeface="Segoe UI" panose="020B0502040204020203" pitchFamily="34" charset="0"/>
                <a:ea typeface="+mn-ea"/>
                <a:cs typeface="+mn-cs"/>
              </a:rPr>
              <a:t>Pide que los estudiantes envíen sus respuestas en el chat o activa el micrófono de los participantes que levanten la mano.</a:t>
            </a:r>
          </a:p>
          <a:p>
            <a:endParaRPr lang="en-US" sz="882" kern="1200">
              <a:solidFill>
                <a:schemeClr val="tx1"/>
              </a:solidFill>
              <a:effectLst/>
              <a:latin typeface="Segoe UI" panose="020B0502040204020203" pitchFamily="34" charset="0"/>
              <a:ea typeface="+mn-ea"/>
              <a:cs typeface="+mn-cs"/>
            </a:endParaRPr>
          </a:p>
          <a:p>
            <a:r>
              <a:rPr lang="es-mx" sz="882" b="1" kern="1200">
                <a:solidFill>
                  <a:schemeClr val="tx1"/>
                </a:solidFill>
                <a:effectLst/>
                <a:latin typeface="Segoe UI" panose="020B0502040204020203" pitchFamily="34" charset="0"/>
                <a:ea typeface="+mn-ea"/>
                <a:cs typeface="+mn-cs"/>
              </a:rPr>
              <a:t>Nota: </a:t>
            </a:r>
            <a:r>
              <a:rPr lang="es-mx" sz="882" kern="1200">
                <a:solidFill>
                  <a:schemeClr val="tx1"/>
                </a:solidFill>
                <a:effectLst/>
                <a:latin typeface="Segoe UI" panose="020B0502040204020203" pitchFamily="34" charset="0"/>
                <a:ea typeface="+mn-ea"/>
                <a:cs typeface="+mn-cs"/>
              </a:rPr>
              <a:t>Si los estudiantes de tu grupo no terminaron todas las misiones, felicítalos por su progreso.</a:t>
            </a:r>
          </a:p>
          <a:p>
            <a:endParaRPr lang="en-US"/>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s-mx"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Todos los derechos reservados. MICROSOFT NO OFRECE NINGUNA GARANTÍA EXPRESA, IMPLÍCITA O ESTATUTARIA SOBRE LA INFORMACIÓN INCLUIDA EN ESTA PRESENTACIÓN.</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10/28/2021 1:07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73</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7698583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sz="882" b="1" kern="1200">
                <a:solidFill>
                  <a:schemeClr val="tx1"/>
                </a:solidFill>
                <a:effectLst/>
                <a:latin typeface="Segoe UI" panose="020B0502040204020203" pitchFamily="34" charset="0"/>
                <a:ea typeface="+mn-ea"/>
                <a:cs typeface="+mn-cs"/>
              </a:rPr>
              <a:t>Di lo siguiente: </a:t>
            </a:r>
            <a:r>
              <a:rPr lang="es-mx" sz="882" kern="1200">
                <a:solidFill>
                  <a:schemeClr val="tx1"/>
                </a:solidFill>
                <a:effectLst/>
                <a:latin typeface="Segoe UI" panose="020B0502040204020203" pitchFamily="34" charset="0"/>
                <a:ea typeface="+mn-ea"/>
                <a:cs typeface="+mn-cs"/>
              </a:rPr>
              <a:t>¡Avanzamos mucho hoy!</a:t>
            </a:r>
          </a:p>
          <a:p>
            <a:pPr marL="171450" lvl="0" indent="-171450">
              <a:buFont typeface="Arial" panose="020B0604020202020204" pitchFamily="34" charset="0"/>
              <a:buChar char="•"/>
            </a:pPr>
            <a:r>
              <a:rPr lang="es-mx" sz="882" kern="1200">
                <a:solidFill>
                  <a:schemeClr val="tx1"/>
                </a:solidFill>
                <a:effectLst/>
                <a:latin typeface="Segoe UI" panose="020B0502040204020203" pitchFamily="34" charset="0"/>
                <a:ea typeface="+mn-ea"/>
                <a:cs typeface="+mn-cs"/>
              </a:rPr>
              <a:t>Aprendiste sobre diferentes conceptos de programación, como algoritmos, inteligencia artificial, secuencias, depuración y sentencias condicionales.</a:t>
            </a:r>
          </a:p>
          <a:p>
            <a:pPr marL="171450" lvl="0" indent="-171450">
              <a:buFont typeface="Arial" panose="020B0604020202020204" pitchFamily="34" charset="0"/>
              <a:buChar char="•"/>
            </a:pPr>
            <a:r>
              <a:rPr lang="es-mx" sz="882" kern="1200">
                <a:solidFill>
                  <a:schemeClr val="tx1"/>
                </a:solidFill>
                <a:effectLst/>
                <a:latin typeface="Segoe UI" panose="020B0502040204020203" pitchFamily="34" charset="0"/>
                <a:ea typeface="+mn-ea"/>
                <a:cs typeface="+mn-cs"/>
              </a:rPr>
              <a:t>¡Programaste a tu Agent de Minecraft para que evitara los incendios forestales!</a:t>
            </a:r>
          </a:p>
          <a:p>
            <a:endParaRPr lang="en-US" sz="882" i="1" kern="1200">
              <a:solidFill>
                <a:schemeClr val="tx1"/>
              </a:solidFill>
              <a:effectLst/>
              <a:latin typeface="Segoe UI" panose="020B0502040204020203" pitchFamily="34" charset="0"/>
              <a:ea typeface="+mn-ea"/>
              <a:cs typeface="+mn-cs"/>
            </a:endParaRPr>
          </a:p>
          <a:p>
            <a:r>
              <a:rPr lang="es-mx" sz="882" i="1" kern="1200">
                <a:solidFill>
                  <a:schemeClr val="tx1"/>
                </a:solidFill>
                <a:effectLst/>
                <a:latin typeface="Segoe UI" panose="020B0502040204020203" pitchFamily="34" charset="0"/>
                <a:ea typeface="+mn-ea"/>
                <a:cs typeface="+mn-cs"/>
              </a:rPr>
              <a:t>Preguntas de conversación opcionales</a:t>
            </a:r>
            <a:r>
              <a:rPr lang="es-mx" sz="882" kern="1200">
                <a:solidFill>
                  <a:schemeClr val="tx1"/>
                </a:solidFill>
                <a:effectLst/>
                <a:latin typeface="Segoe UI" panose="020B0502040204020203" pitchFamily="34" charset="0"/>
                <a:ea typeface="+mn-ea"/>
                <a:cs typeface="+mn-cs"/>
              </a:rPr>
              <a:t>:</a:t>
            </a:r>
          </a:p>
          <a:p>
            <a:pPr marL="171450" lvl="0" indent="-171450">
              <a:buFont typeface="Arial" panose="020B0604020202020204" pitchFamily="34" charset="0"/>
              <a:buChar char="•"/>
            </a:pPr>
            <a:r>
              <a:rPr lang="es-mx" sz="882" kern="1200">
                <a:solidFill>
                  <a:schemeClr val="tx1"/>
                </a:solidFill>
                <a:effectLst/>
                <a:latin typeface="Segoe UI" panose="020B0502040204020203" pitchFamily="34" charset="0"/>
                <a:ea typeface="+mn-ea"/>
                <a:cs typeface="+mn-cs"/>
              </a:rPr>
              <a:t>¿Cuál es el rol que desempeñan las computadoras en la prevención de incendios forestales?</a:t>
            </a:r>
          </a:p>
          <a:p>
            <a:pPr marL="171450" lvl="0" indent="-171450">
              <a:buFont typeface="Arial" panose="020B0604020202020204" pitchFamily="34" charset="0"/>
              <a:buChar char="•"/>
            </a:pPr>
            <a:r>
              <a:rPr lang="es-mx" sz="882" kern="1200">
                <a:solidFill>
                  <a:schemeClr val="tx1"/>
                </a:solidFill>
                <a:effectLst/>
                <a:latin typeface="Segoe UI" panose="020B0502040204020203" pitchFamily="34" charset="0"/>
                <a:ea typeface="+mn-ea"/>
                <a:cs typeface="+mn-cs"/>
              </a:rPr>
              <a:t>¿Cuáles son los datos (información) más importantes para combatir incendios forestales?</a:t>
            </a:r>
          </a:p>
          <a:p>
            <a:pPr marL="171450" lvl="0" indent="-171450">
              <a:buFont typeface="Arial" panose="020B0604020202020204" pitchFamily="34" charset="0"/>
              <a:buChar char="•"/>
            </a:pPr>
            <a:r>
              <a:rPr lang="es-mx" sz="882" kern="1200">
                <a:solidFill>
                  <a:schemeClr val="tx1"/>
                </a:solidFill>
                <a:effectLst/>
                <a:latin typeface="Segoe UI" panose="020B0502040204020203" pitchFamily="34" charset="0"/>
                <a:ea typeface="+mn-ea"/>
                <a:cs typeface="+mn-cs"/>
              </a:rPr>
              <a:t>¿Cómo podemos evitar que se presenten los incendios forestales? </a:t>
            </a:r>
          </a:p>
          <a:p>
            <a:pPr marL="171450" lvl="0" indent="-171450">
              <a:buFont typeface="Arial" panose="020B0604020202020204" pitchFamily="34" charset="0"/>
              <a:buChar char="•"/>
            </a:pPr>
            <a:r>
              <a:rPr lang="es-mx" sz="882" kern="1200">
                <a:solidFill>
                  <a:schemeClr val="tx1"/>
                </a:solidFill>
                <a:effectLst/>
                <a:latin typeface="Segoe UI" panose="020B0502040204020203" pitchFamily="34" charset="0"/>
                <a:ea typeface="+mn-ea"/>
                <a:cs typeface="+mn-cs"/>
              </a:rPr>
              <a:t>¿Qué es la reforestación? ¿Cuál es el enfoque adecuado para la reforestación?</a:t>
            </a:r>
          </a:p>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s-mx"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Todos los derechos reservados. MICROSOFT NO OFRECE NINGUNA GARANTÍA EXPRESA, IMPLÍCITA O ESTATUTARIA SOBRE LA INFORMACIÓN INCLUIDA EN ESTA PRESENTACIÓN.</a:t>
            </a:r>
          </a:p>
        </p:txBody>
      </p:sp>
      <p:sp>
        <p:nvSpPr>
          <p:cNvPr id="6" name="Date Placeholder 5"/>
          <p:cNvSpPr>
            <a:spLocks noGrp="1"/>
          </p:cNvSpPr>
          <p:nvPr>
            <p:ph type="dt" idx="1"/>
          </p:nvPr>
        </p:nvSpPr>
        <p:spPr/>
        <p:txBody>
          <a:bodyPr/>
          <a:lstStyle/>
          <a:p>
            <a:fld id="{386CE63F-9E7F-4C04-9D0D-FCA25A8E9E86}" type="datetime8">
              <a:rPr lang="en-US" smtClean="0"/>
              <a:t>10/28/2021 1:07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74</a:t>
            </a:fld>
            <a:endParaRPr lang="en-US"/>
          </a:p>
        </p:txBody>
      </p:sp>
    </p:spTree>
    <p:extLst>
      <p:ext uri="{BB962C8B-B14F-4D97-AF65-F5344CB8AC3E}">
        <p14:creationId xmlns:p14="http://schemas.microsoft.com/office/powerpoint/2010/main" val="30304730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sz="882" b="1" kern="1200">
                <a:solidFill>
                  <a:schemeClr val="tx1"/>
                </a:solidFill>
                <a:effectLst/>
                <a:latin typeface="Segoe UI" panose="020B0502040204020203" pitchFamily="34" charset="0"/>
                <a:ea typeface="+mn-ea"/>
                <a:cs typeface="+mn-cs"/>
              </a:rPr>
              <a:t>Di lo siguiente: </a:t>
            </a:r>
            <a:r>
              <a:rPr lang="es-mx" sz="882" kern="1200">
                <a:solidFill>
                  <a:schemeClr val="tx1"/>
                </a:solidFill>
                <a:effectLst/>
                <a:latin typeface="Segoe UI" panose="020B0502040204020203" pitchFamily="34" charset="0"/>
                <a:ea typeface="+mn-ea"/>
                <a:cs typeface="+mn-cs"/>
              </a:rPr>
              <a:t>Después del taller, tendrás otras opciones para seguirte divirtiendo con las actividades de programación de hoy: </a:t>
            </a:r>
          </a:p>
          <a:p>
            <a:pPr marL="171450" lvl="0" indent="-171450">
              <a:buFont typeface="Arial" panose="020B0604020202020204" pitchFamily="34" charset="0"/>
              <a:buChar char="•"/>
            </a:pPr>
            <a:r>
              <a:rPr lang="es-mx" sz="882" kern="1200">
                <a:solidFill>
                  <a:schemeClr val="tx1"/>
                </a:solidFill>
                <a:effectLst/>
                <a:latin typeface="Segoe UI" panose="020B0502040204020203" pitchFamily="34" charset="0"/>
                <a:ea typeface="+mn-ea"/>
                <a:cs typeface="+mn-cs"/>
              </a:rPr>
              <a:t>Sigue trabajando en la actividad extra para restaurar el bosque y llenarlo de animales. Esta actividad te enseña a utilizar el código para colocar diferentes bloques, como los de flores, y generar algunas criaturas, como las gallinas. Es muy divertido y te permite desarrollar aún más tu creatividad con el código.</a:t>
            </a:r>
          </a:p>
          <a:p>
            <a:pPr marL="171450" lvl="0" indent="-171450">
              <a:buFont typeface="Arial" panose="020B0604020202020204" pitchFamily="34" charset="0"/>
              <a:buChar char="•"/>
            </a:pPr>
            <a:r>
              <a:rPr lang="es-mx" sz="882" kern="1200">
                <a:solidFill>
                  <a:schemeClr val="tx1"/>
                </a:solidFill>
                <a:effectLst/>
                <a:latin typeface="Segoe UI" panose="020B0502040204020203" pitchFamily="34" charset="0"/>
                <a:ea typeface="+mn-ea"/>
                <a:cs typeface="+mn-cs"/>
              </a:rPr>
              <a:t>Después de restaurar el bosque, habla con el bombero para tomar una foto de tu creación y guardarla en tu computadora o dispositivo. </a:t>
            </a:r>
          </a:p>
          <a:p>
            <a:pPr marL="171450" lvl="0" indent="-171450">
              <a:buFont typeface="Arial" panose="020B0604020202020204" pitchFamily="34" charset="0"/>
              <a:buChar char="•"/>
            </a:pPr>
            <a:r>
              <a:rPr lang="es-mx" sz="882" kern="1200">
                <a:solidFill>
                  <a:schemeClr val="tx1"/>
                </a:solidFill>
                <a:effectLst/>
                <a:latin typeface="Segoe UI" panose="020B0502040204020203" pitchFamily="34" charset="0"/>
                <a:ea typeface="+mn-ea"/>
                <a:cs typeface="+mn-cs"/>
              </a:rPr>
              <a:t>¡También puedes obtener un certificado personalizado que dice que completaste este desafío de la Hora del Código! Presiona </a:t>
            </a:r>
            <a:r>
              <a:rPr lang="es-mx" sz="882" b="1" kern="1200">
                <a:solidFill>
                  <a:schemeClr val="tx1"/>
                </a:solidFill>
                <a:effectLst/>
                <a:latin typeface="Segoe UI" panose="020B0502040204020203" pitchFamily="34" charset="0"/>
                <a:ea typeface="+mn-ea"/>
                <a:cs typeface="+mn-cs"/>
              </a:rPr>
              <a:t>Esc</a:t>
            </a:r>
            <a:r>
              <a:rPr lang="es-mx" sz="882" kern="1200">
                <a:solidFill>
                  <a:schemeClr val="tx1"/>
                </a:solidFill>
                <a:effectLst/>
                <a:latin typeface="Segoe UI" panose="020B0502040204020203" pitchFamily="34" charset="0"/>
                <a:ea typeface="+mn-ea"/>
                <a:cs typeface="+mn-cs"/>
              </a:rPr>
              <a:t> en tu teclado, selecciona </a:t>
            </a:r>
            <a:r>
              <a:rPr lang="es-mx" sz="882" b="1" kern="1200">
                <a:solidFill>
                  <a:schemeClr val="tx1"/>
                </a:solidFill>
                <a:effectLst/>
                <a:latin typeface="Segoe UI" panose="020B0502040204020203" pitchFamily="34" charset="0"/>
                <a:ea typeface="+mn-ea"/>
                <a:cs typeface="+mn-cs"/>
              </a:rPr>
              <a:t>Ya terminé</a:t>
            </a:r>
            <a:r>
              <a:rPr lang="es-mx" sz="882" kern="1200">
                <a:solidFill>
                  <a:schemeClr val="tx1"/>
                </a:solidFill>
                <a:effectLst/>
                <a:latin typeface="Segoe UI" panose="020B0502040204020203" pitchFamily="34" charset="0"/>
                <a:ea typeface="+mn-ea"/>
                <a:cs typeface="+mn-cs"/>
              </a:rPr>
              <a:t> y sigue las instrucciones. Puede ser una buena idea pedir ayuda a uno de tus padres o a otro adulto para terminar esta misión.</a:t>
            </a:r>
          </a:p>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s-mx"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Todos los derechos reservados. MICROSOFT NO OFRECE NINGUNA GARANTÍA EXPRESA, IMPLÍCITA O ESTATUTARIA SOBRE LA INFORMACIÓN INCLUIDA EN ESTA PRESENTACIÓN.</a:t>
            </a:r>
          </a:p>
        </p:txBody>
      </p:sp>
      <p:sp>
        <p:nvSpPr>
          <p:cNvPr id="6" name="Date Placeholder 5"/>
          <p:cNvSpPr>
            <a:spLocks noGrp="1"/>
          </p:cNvSpPr>
          <p:nvPr>
            <p:ph type="dt" idx="1"/>
          </p:nvPr>
        </p:nvSpPr>
        <p:spPr/>
        <p:txBody>
          <a:bodyPr/>
          <a:lstStyle/>
          <a:p>
            <a:fld id="{386CE63F-9E7F-4C04-9D0D-FCA25A8E9E86}" type="datetime8">
              <a:rPr lang="en-US" smtClean="0"/>
              <a:t>10/28/2021 1:07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76</a:t>
            </a:fld>
            <a:endParaRPr lang="en-US"/>
          </a:p>
        </p:txBody>
      </p:sp>
    </p:spTree>
    <p:extLst>
      <p:ext uri="{BB962C8B-B14F-4D97-AF65-F5344CB8AC3E}">
        <p14:creationId xmlns:p14="http://schemas.microsoft.com/office/powerpoint/2010/main" val="19856725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s-mx" sz="882" b="1" kern="1200">
                <a:solidFill>
                  <a:schemeClr val="tx1"/>
                </a:solidFill>
                <a:effectLst/>
                <a:latin typeface="Segoe UI" panose="020B0502040204020203" pitchFamily="34" charset="0"/>
                <a:ea typeface="+mn-ea"/>
                <a:cs typeface="+mn-cs"/>
              </a:rPr>
              <a:t>Haz lo siguiente: </a:t>
            </a:r>
            <a:r>
              <a:rPr lang="es-mx" sz="882" kern="1200">
                <a:solidFill>
                  <a:schemeClr val="tx1"/>
                </a:solidFill>
                <a:effectLst/>
                <a:latin typeface="Segoe UI" panose="020B0502040204020203" pitchFamily="34" charset="0"/>
                <a:ea typeface="+mn-ea"/>
                <a:cs typeface="+mn-cs"/>
              </a:rPr>
              <a:t>Presenta los próximos eventos y adapta tus comentarios para alinearte con los materiales de marketing seleccionados.  </a:t>
            </a:r>
          </a:p>
          <a:p>
            <a:endParaRPr lang="en-US"/>
          </a:p>
          <a:p>
            <a:r>
              <a:rPr lang="es-mx"/>
              <a:t>Tu equipo especializado de Education ofrece soporte personalizado sobre dispositivos, desarrollo profesional y otros recursos de capacitación para los docentes. Puedes ponerte en contacto con el equipo al enviar un correo electrónico a Annie: annie.Goldsnider@microsoft.com</a:t>
            </a:r>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s-mx"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Todos los derechos reservados. MICROSOFT NO OFRECE NINGUNA GARANTÍA EXPRESA, IMPLÍCITA O ESTATUTARIA SOBRE LA INFORMACIÓN INCLUIDA EN ESTA PRESENTACIÓN.</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10/28/2021 1:07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78</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5558572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4.jpe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15.png"/></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7.jpeg"/><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13.svg"/></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13.svg"/></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1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2.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Master" Target="../slideMasters/slideMaster2.xml"/></Relationships>
</file>

<file path=ppt/slideLayouts/_rels/slideLayout13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13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13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134.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Master" Target="../slideMasters/slideMaster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Master" Target="../slideMasters/slideMaster2.xml"/></Relationships>
</file>

<file path=ppt/slideLayouts/_rels/slideLayout13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Master" Target="../slideMasters/slideMaster3.xml"/></Relationships>
</file>

<file path=ppt/slideLayouts/_rels/slideLayout141.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Master" Target="../slideMasters/slideMaster3.xml"/></Relationships>
</file>

<file path=ppt/slideLayouts/_rels/slideLayout142.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Master" Target="../slideMasters/slideMaster3.xml"/></Relationships>
</file>

<file path=ppt/slideLayouts/_rels/slideLayout143.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jpe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jpeg"/><Relationship Id="rId1" Type="http://schemas.openxmlformats.org/officeDocument/2006/relationships/slideMaster" Target="../slideMasters/slideMaster2.xml"/><Relationship Id="rId6" Type="http://schemas.openxmlformats.org/officeDocument/2006/relationships/image" Target="../media/image5.png"/><Relationship Id="rId5" Type="http://schemas.openxmlformats.org/officeDocument/2006/relationships/image" Target="../media/image13.svg"/><Relationship Id="rId4" Type="http://schemas.openxmlformats.org/officeDocument/2006/relationships/image" Target="../media/image12.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ree space">
    <p:bg>
      <p:bgRef idx="1001">
        <a:schemeClr val="bg2"/>
      </p:bgRef>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5EE74A60-9813-4D86-95DF-8EC37E652A8D}"/>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10DEA15B-7B2C-4A38-B43D-80334A1DB543}"/>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5E93569F-E8A1-4717-83E5-04631B80AC40}"/>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Title 23">
            <a:extLst>
              <a:ext uri="{FF2B5EF4-FFF2-40B4-BE49-F238E27FC236}">
                <a16:creationId xmlns:a16="http://schemas.microsoft.com/office/drawing/2014/main" id="{FE0540EF-38E4-494B-A5D9-154C734E9EFB}"/>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8" name="Text Placeholder 21">
            <a:extLst>
              <a:ext uri="{FF2B5EF4-FFF2-40B4-BE49-F238E27FC236}">
                <a16:creationId xmlns:a16="http://schemas.microsoft.com/office/drawing/2014/main" id="{3D149512-72FE-4DD8-9304-D84CF5555F85}"/>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spTree>
    <p:extLst>
      <p:ext uri="{BB962C8B-B14F-4D97-AF65-F5344CB8AC3E}">
        <p14:creationId xmlns:p14="http://schemas.microsoft.com/office/powerpoint/2010/main" val="285046506"/>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hapter Divider 3 - Light">
    <p:bg>
      <p:bgPr>
        <a:solidFill>
          <a:schemeClr val="bg1"/>
        </a:solidFill>
        <a:effectLst/>
      </p:bgPr>
    </p:bg>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3CAF53B0-260D-434B-8AE0-41064BAFB07B}"/>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901E50A2-E2A6-4B2B-8D18-7AAEFDF1D962}"/>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8CEF9D98-0B65-473F-9D1E-518C7D78004F}"/>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21" name="Date Placeholder 20">
            <a:extLst>
              <a:ext uri="{FF2B5EF4-FFF2-40B4-BE49-F238E27FC236}">
                <a16:creationId xmlns:a16="http://schemas.microsoft.com/office/drawing/2014/main" id="{C56D9F0F-53B5-4889-A825-DF47A36B56F0}"/>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29" name="Footer Placeholder 28">
            <a:extLst>
              <a:ext uri="{FF2B5EF4-FFF2-40B4-BE49-F238E27FC236}">
                <a16:creationId xmlns:a16="http://schemas.microsoft.com/office/drawing/2014/main" id="{E9720774-226F-4651-B83E-036495F5F9AD}"/>
              </a:ext>
            </a:extLst>
          </p:cNvPr>
          <p:cNvSpPr>
            <a:spLocks noGrp="1"/>
          </p:cNvSpPr>
          <p:nvPr>
            <p:ph type="ftr" sz="quarter" idx="18"/>
          </p:nvPr>
        </p:nvSpPr>
        <p:spPr>
          <a:xfrm>
            <a:off x="1724025" y="6512719"/>
            <a:ext cx="1377945" cy="87751"/>
          </a:xfrm>
        </p:spPr>
        <p:txBody>
          <a:bodyPr/>
          <a:lstStyle>
            <a:lvl1pPr>
              <a:defRPr>
                <a:solidFill>
                  <a:schemeClr val="bg1"/>
                </a:solidFill>
              </a:defRPr>
            </a:lvl1pPr>
          </a:lstStyle>
          <a:p>
            <a:r>
              <a:rPr lang="en-US"/>
              <a:t>Mojang Studios</a:t>
            </a:r>
          </a:p>
        </p:txBody>
      </p:sp>
      <p:sp>
        <p:nvSpPr>
          <p:cNvPr id="30" name="Slide Number Placeholder 29">
            <a:extLst>
              <a:ext uri="{FF2B5EF4-FFF2-40B4-BE49-F238E27FC236}">
                <a16:creationId xmlns:a16="http://schemas.microsoft.com/office/drawing/2014/main" id="{ECF8FD15-32D9-4D17-8824-70AE9FB1A9B6}"/>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2" name="Text Placeholder 20">
            <a:extLst>
              <a:ext uri="{FF2B5EF4-FFF2-40B4-BE49-F238E27FC236}">
                <a16:creationId xmlns:a16="http://schemas.microsoft.com/office/drawing/2014/main" id="{80DC6656-1AC4-4B75-81DF-D41CD97B40D8}"/>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3 (40pt)</a:t>
            </a:r>
          </a:p>
        </p:txBody>
      </p:sp>
      <p:sp>
        <p:nvSpPr>
          <p:cNvPr id="13" name="Title 23">
            <a:extLst>
              <a:ext uri="{FF2B5EF4-FFF2-40B4-BE49-F238E27FC236}">
                <a16:creationId xmlns:a16="http://schemas.microsoft.com/office/drawing/2014/main" id="{29F9AE32-B679-490E-8994-BFECD54101A7}"/>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4" name="Text Placeholder 21">
            <a:extLst>
              <a:ext uri="{FF2B5EF4-FFF2-40B4-BE49-F238E27FC236}">
                <a16:creationId xmlns:a16="http://schemas.microsoft.com/office/drawing/2014/main" id="{C4700124-B95F-4019-94A5-A9C3094584A6}"/>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6" name="Graphic 27">
            <a:extLst>
              <a:ext uri="{FF2B5EF4-FFF2-40B4-BE49-F238E27FC236}">
                <a16:creationId xmlns:a16="http://schemas.microsoft.com/office/drawing/2014/main" id="{09A44377-2C7F-44FC-B31E-C976BE04F5C3}"/>
              </a:ext>
            </a:extLst>
          </p:cNvPr>
          <p:cNvGrpSpPr/>
          <p:nvPr userDrawn="1"/>
        </p:nvGrpSpPr>
        <p:grpSpPr>
          <a:xfrm>
            <a:off x="211138" y="6093845"/>
            <a:ext cx="634650" cy="548640"/>
            <a:chOff x="3214686" y="1004887"/>
            <a:chExt cx="5765431" cy="4850549"/>
          </a:xfrm>
        </p:grpSpPr>
        <p:sp>
          <p:nvSpPr>
            <p:cNvPr id="17" name="Freeform: Shape 16">
              <a:extLst>
                <a:ext uri="{FF2B5EF4-FFF2-40B4-BE49-F238E27FC236}">
                  <a16:creationId xmlns:a16="http://schemas.microsoft.com/office/drawing/2014/main" id="{19793465-52E5-4620-990C-14E5A38D1B6A}"/>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18" name="Graphic 27">
              <a:extLst>
                <a:ext uri="{FF2B5EF4-FFF2-40B4-BE49-F238E27FC236}">
                  <a16:creationId xmlns:a16="http://schemas.microsoft.com/office/drawing/2014/main" id="{449AEE6E-CBBE-496C-ABEC-3A90CCB9635C}"/>
                </a:ext>
              </a:extLst>
            </p:cNvPr>
            <p:cNvGrpSpPr/>
            <p:nvPr/>
          </p:nvGrpSpPr>
          <p:grpSpPr>
            <a:xfrm>
              <a:off x="3588488" y="1366527"/>
              <a:ext cx="5031814" cy="4160789"/>
              <a:chOff x="3588488" y="1366527"/>
              <a:chExt cx="5031814" cy="4160789"/>
            </a:xfrm>
            <a:solidFill>
              <a:srgbClr val="FFFFFF"/>
            </a:solidFill>
          </p:grpSpPr>
          <p:grpSp>
            <p:nvGrpSpPr>
              <p:cNvPr id="19" name="Graphic 27">
                <a:extLst>
                  <a:ext uri="{FF2B5EF4-FFF2-40B4-BE49-F238E27FC236}">
                    <a16:creationId xmlns:a16="http://schemas.microsoft.com/office/drawing/2014/main" id="{2FC47D00-B47E-42BD-858F-A3637A09C87F}"/>
                  </a:ext>
                </a:extLst>
              </p:cNvPr>
              <p:cNvGrpSpPr/>
              <p:nvPr/>
            </p:nvGrpSpPr>
            <p:grpSpPr>
              <a:xfrm>
                <a:off x="3588488" y="4982639"/>
                <a:ext cx="5031814" cy="544677"/>
                <a:chOff x="3588488" y="4982639"/>
                <a:chExt cx="5031814" cy="544677"/>
              </a:xfrm>
              <a:solidFill>
                <a:srgbClr val="FFFFFF"/>
              </a:solidFill>
            </p:grpSpPr>
            <p:sp>
              <p:nvSpPr>
                <p:cNvPr id="33" name="Freeform: Shape 32">
                  <a:extLst>
                    <a:ext uri="{FF2B5EF4-FFF2-40B4-BE49-F238E27FC236}">
                      <a16:creationId xmlns:a16="http://schemas.microsoft.com/office/drawing/2014/main" id="{FDE84E75-04A3-4749-AFDA-FC0DDA41E207}"/>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F5D8B860-216B-4810-A79C-AB6821174945}"/>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6E8CDADA-7FD0-4599-96DE-E736DAD91B22}"/>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8CC2DC2D-F91C-4732-9592-9AC1411C4D30}"/>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80C43774-3F17-4B76-88D7-222BCF1430C4}"/>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CE3016F4-FD93-4E32-A0EF-9668D1C78757}"/>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F21348C0-0C99-43CB-82FA-A00D19F72D7D}"/>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0" name="Graphic 27">
                <a:extLst>
                  <a:ext uri="{FF2B5EF4-FFF2-40B4-BE49-F238E27FC236}">
                    <a16:creationId xmlns:a16="http://schemas.microsoft.com/office/drawing/2014/main" id="{F7773EAA-879F-4A19-9267-858ABCA72FC0}"/>
                  </a:ext>
                </a:extLst>
              </p:cNvPr>
              <p:cNvGrpSpPr/>
              <p:nvPr/>
            </p:nvGrpSpPr>
            <p:grpSpPr>
              <a:xfrm>
                <a:off x="3603806" y="1366527"/>
                <a:ext cx="4995343" cy="3257719"/>
                <a:chOff x="3603806" y="1366527"/>
                <a:chExt cx="4995343" cy="3257719"/>
              </a:xfrm>
              <a:solidFill>
                <a:srgbClr val="FFFFFF"/>
              </a:solidFill>
            </p:grpSpPr>
            <p:sp>
              <p:nvSpPr>
                <p:cNvPr id="22" name="Freeform: Shape 21">
                  <a:extLst>
                    <a:ext uri="{FF2B5EF4-FFF2-40B4-BE49-F238E27FC236}">
                      <a16:creationId xmlns:a16="http://schemas.microsoft.com/office/drawing/2014/main" id="{48190582-1307-415B-A04B-25B5F7A28BFC}"/>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939B5229-0837-4909-A8DA-61DF2765FF67}"/>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178D203E-93E0-4161-8250-58D9E0339BD0}"/>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D34D875B-9EF0-4434-A3B9-DBB20219D894}"/>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7C5DB0CA-616E-4531-9F11-0756341774DA}"/>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96CBCE82-F294-40EA-8803-05BD82BE7F87}"/>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903553723"/>
      </p:ext>
    </p:extLst>
  </p:cSld>
  <p:clrMapOvr>
    <a:masterClrMapping/>
  </p:clrMapOvr>
  <p:extLst>
    <p:ext uri="{DCECCB84-F9BA-43D5-87BE-67443E8EF086}">
      <p15:sldGuideLst xmlns:p15="http://schemas.microsoft.com/office/powerpoint/2012/main"/>
    </p:ext>
  </p:extLst>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Minecraft Title 3">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1"/>
            <a:ext cx="12192000" cy="6870637"/>
          </a:xfrm>
          <a:prstGeom prst="rect">
            <a:avLst/>
          </a:prstGeom>
        </p:spPr>
      </p:pic>
      <p:sp>
        <p:nvSpPr>
          <p:cNvPr id="2" name="Title 1"/>
          <p:cNvSpPr>
            <a:spLocks noGrp="1"/>
          </p:cNvSpPr>
          <p:nvPr>
            <p:ph type="ctrTitle" hasCustomPrompt="1"/>
          </p:nvPr>
        </p:nvSpPr>
        <p:spPr>
          <a:xfrm>
            <a:off x="569427" y="2647338"/>
            <a:ext cx="5945147" cy="2168503"/>
          </a:xfrm>
        </p:spPr>
        <p:txBody>
          <a:bodyPr lIns="182880" tIns="0" rIns="91440" bIns="0" anchor="b"/>
          <a:lstStyle>
            <a:lvl1pPr algn="l" defTabSz="932742" rtl="0" eaLnBrk="1" latinLnBrk="0" hangingPunct="1">
              <a:lnSpc>
                <a:spcPct val="90000"/>
              </a:lnSpc>
              <a:spcBef>
                <a:spcPct val="0"/>
              </a:spcBef>
              <a:buNone/>
              <a:defRPr lang="en-US" sz="4800" b="0" kern="1200" cap="none" spc="-100" baseline="0" dirty="0">
                <a:ln w="3175">
                  <a:noFill/>
                </a:ln>
                <a:gradFill>
                  <a:gsLst>
                    <a:gs pos="76250">
                      <a:srgbClr val="FFFFFF"/>
                    </a:gs>
                    <a:gs pos="51000">
                      <a:srgbClr val="FFFFFF"/>
                    </a:gs>
                  </a:gsLst>
                  <a:lin ang="5400000" scaled="0"/>
                </a:gradFill>
                <a:effectLst/>
                <a:latin typeface="+mj-lt"/>
                <a:ea typeface="+mn-ea"/>
                <a:cs typeface="Segoe UI" pitchFamily="34" charset="0"/>
              </a:defRPr>
            </a:lvl1pPr>
          </a:lstStyle>
          <a:p>
            <a:r>
              <a:rPr lang="en-US" dirty="0"/>
              <a:t>Click to edit </a:t>
            </a:r>
            <a:br>
              <a:rPr lang="en-US" dirty="0"/>
            </a:br>
            <a:r>
              <a:rPr lang="en-US" dirty="0"/>
              <a:t>Master title style</a:t>
            </a:r>
          </a:p>
        </p:txBody>
      </p:sp>
      <p:sp>
        <p:nvSpPr>
          <p:cNvPr id="12" name="Text Placeholder 11"/>
          <p:cNvSpPr>
            <a:spLocks noGrp="1"/>
          </p:cNvSpPr>
          <p:nvPr>
            <p:ph type="body" sz="quarter" idx="10"/>
          </p:nvPr>
        </p:nvSpPr>
        <p:spPr>
          <a:xfrm>
            <a:off x="569427" y="4925800"/>
            <a:ext cx="5945147" cy="1192713"/>
          </a:xfrm>
        </p:spPr>
        <p:txBody>
          <a:bodyPr lIns="182880" tIns="0" rIns="91440" bIns="0">
            <a:noAutofit/>
          </a:bodyPr>
          <a:lstStyle>
            <a:lvl1pPr marL="0" indent="0">
              <a:buNone/>
              <a:defRPr lang="en-US" sz="2400" kern="1200" spc="0" baseline="0" dirty="0" smtClean="0">
                <a:gradFill>
                  <a:gsLst>
                    <a:gs pos="76250">
                      <a:srgbClr val="FFFFFF"/>
                    </a:gs>
                    <a:gs pos="51000">
                      <a:srgbClr val="FFFFFF"/>
                    </a:gs>
                  </a:gsLst>
                  <a:lin ang="5400000" scaled="0"/>
                </a:gradFill>
                <a:latin typeface="+mn-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a:t>Edit Master text styles</a:t>
            </a:r>
          </a:p>
        </p:txBody>
      </p:sp>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10" name="Picture 9">
            <a:extLst>
              <a:ext uri="{FF2B5EF4-FFF2-40B4-BE49-F238E27FC236}">
                <a16:creationId xmlns:a16="http://schemas.microsoft.com/office/drawing/2014/main" id="{C688447A-4690-43FB-AC69-9A18F5EF596A}"/>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7647182" y="1806945"/>
            <a:ext cx="3890106" cy="4652242"/>
          </a:xfrm>
          <a:prstGeom prst="rect">
            <a:avLst/>
          </a:prstGeom>
        </p:spPr>
      </p:pic>
      <p:pic>
        <p:nvPicPr>
          <p:cNvPr id="11" name="Picture 10">
            <a:extLst>
              <a:ext uri="{FF2B5EF4-FFF2-40B4-BE49-F238E27FC236}">
                <a16:creationId xmlns:a16="http://schemas.microsoft.com/office/drawing/2014/main" id="{2A55BD91-2364-4A34-AFB9-551F14225A3D}"/>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12389964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Title 1">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6094959" cy="6858000"/>
          </a:xfrm>
          <a:prstGeom prst="rect">
            <a:avLst/>
          </a:prstGeom>
        </p:spPr>
      </p:pic>
      <p:sp>
        <p:nvSpPr>
          <p:cNvPr id="2" name="Title 1"/>
          <p:cNvSpPr>
            <a:spLocks noGrp="1"/>
          </p:cNvSpPr>
          <p:nvPr>
            <p:ph type="ctrTitle" hasCustomPrompt="1"/>
          </p:nvPr>
        </p:nvSpPr>
        <p:spPr>
          <a:xfrm>
            <a:off x="6295348" y="2435227"/>
            <a:ext cx="5487829" cy="1470025"/>
          </a:xfrm>
        </p:spPr>
        <p:txBody>
          <a:bodyPr anchor="b"/>
          <a:lstStyle>
            <a:lvl1pPr algn="l">
              <a:defRPr sz="4800"/>
            </a:lvl1pPr>
          </a:lstStyle>
          <a:p>
            <a:r>
              <a:rPr lang="en-US" dirty="0"/>
              <a:t>Click to edit </a:t>
            </a:r>
            <a:br>
              <a:rPr lang="en-US" dirty="0"/>
            </a:br>
            <a:r>
              <a:rPr lang="en-US" dirty="0"/>
              <a:t>Master title style</a:t>
            </a:r>
          </a:p>
        </p:txBody>
      </p:sp>
      <p:sp>
        <p:nvSpPr>
          <p:cNvPr id="3" name="Subtitle 2"/>
          <p:cNvSpPr>
            <a:spLocks noGrp="1"/>
          </p:cNvSpPr>
          <p:nvPr>
            <p:ph type="subTitle" idx="1"/>
          </p:nvPr>
        </p:nvSpPr>
        <p:spPr>
          <a:xfrm>
            <a:off x="6295347" y="3905251"/>
            <a:ext cx="5487829" cy="545755"/>
          </a:xfrm>
        </p:spPr>
        <p:txBody>
          <a:bodyPr anchor="t">
            <a:noAutofit/>
          </a:bodyPr>
          <a:lstStyle>
            <a:lvl1pPr marL="0" indent="0" algn="l">
              <a:buNone/>
              <a:defRPr sz="2800">
                <a:solidFill>
                  <a:schemeClr val="tx1">
                    <a:alpha val="99000"/>
                  </a:schemeClr>
                </a:solidFill>
                <a:latin typeface="+mn-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pic>
        <p:nvPicPr>
          <p:cNvPr id="9" name="Picture 8"/>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55993" y="2874096"/>
            <a:ext cx="4584012" cy="1109808"/>
          </a:xfrm>
          <a:prstGeom prst="rect">
            <a:avLst/>
          </a:prstGeom>
        </p:spPr>
      </p:pic>
    </p:spTree>
    <p:extLst>
      <p:ext uri="{BB962C8B-B14F-4D97-AF65-F5344CB8AC3E}">
        <p14:creationId xmlns:p14="http://schemas.microsoft.com/office/powerpoint/2010/main" val="397555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Title 2">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6097588" cy="6858000"/>
          </a:xfrm>
          <a:prstGeom prst="rect">
            <a:avLst/>
          </a:prstGeom>
        </p:spPr>
      </p:pic>
      <p:sp>
        <p:nvSpPr>
          <p:cNvPr id="2" name="Title 1"/>
          <p:cNvSpPr>
            <a:spLocks noGrp="1"/>
          </p:cNvSpPr>
          <p:nvPr>
            <p:ph type="ctrTitle" hasCustomPrompt="1"/>
          </p:nvPr>
        </p:nvSpPr>
        <p:spPr>
          <a:xfrm>
            <a:off x="6295348" y="2435227"/>
            <a:ext cx="5487829" cy="1470025"/>
          </a:xfrm>
        </p:spPr>
        <p:txBody>
          <a:bodyPr anchor="b"/>
          <a:lstStyle>
            <a:lvl1pPr algn="l">
              <a:defRPr sz="4400"/>
            </a:lvl1pPr>
          </a:lstStyle>
          <a:p>
            <a:r>
              <a:rPr lang="en-US" dirty="0"/>
              <a:t>Click to edit </a:t>
            </a:r>
            <a:br>
              <a:rPr lang="en-US" dirty="0"/>
            </a:br>
            <a:r>
              <a:rPr lang="en-US" dirty="0"/>
              <a:t>Master title style</a:t>
            </a:r>
          </a:p>
        </p:txBody>
      </p:sp>
      <p:sp>
        <p:nvSpPr>
          <p:cNvPr id="3" name="Subtitle 2"/>
          <p:cNvSpPr>
            <a:spLocks noGrp="1"/>
          </p:cNvSpPr>
          <p:nvPr>
            <p:ph type="subTitle" idx="1"/>
          </p:nvPr>
        </p:nvSpPr>
        <p:spPr>
          <a:xfrm>
            <a:off x="6295347" y="3905251"/>
            <a:ext cx="5487829" cy="545755"/>
          </a:xfrm>
        </p:spPr>
        <p:txBody>
          <a:bodyPr anchor="t">
            <a:noAutofit/>
          </a:bodyPr>
          <a:lstStyle>
            <a:lvl1pPr marL="0" indent="0" algn="l" defTabSz="914400" rtl="0" eaLnBrk="1" latinLnBrk="0" hangingPunct="1">
              <a:spcBef>
                <a:spcPts val="0"/>
              </a:spcBef>
              <a:spcAft>
                <a:spcPts val="600"/>
              </a:spcAft>
              <a:buSzPct val="90000"/>
              <a:buFont typeface="Wingdings" pitchFamily="2" charset="2"/>
              <a:buNone/>
              <a:defRPr lang="en-US" sz="2800" kern="1200" dirty="0">
                <a:solidFill>
                  <a:schemeClr val="tx1">
                    <a:alpha val="99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pic>
        <p:nvPicPr>
          <p:cNvPr id="14" name="Picture 13"/>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55993" y="2874096"/>
            <a:ext cx="4584012" cy="1109808"/>
          </a:xfrm>
          <a:prstGeom prst="rect">
            <a:avLst/>
          </a:prstGeom>
        </p:spPr>
      </p:pic>
    </p:spTree>
    <p:extLst>
      <p:ext uri="{BB962C8B-B14F-4D97-AF65-F5344CB8AC3E}">
        <p14:creationId xmlns:p14="http://schemas.microsoft.com/office/powerpoint/2010/main" val="2592733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Title 3">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4248266" cy="6858000"/>
          </a:xfrm>
          <a:prstGeom prst="rect">
            <a:avLst/>
          </a:prstGeom>
        </p:spPr>
      </p:pic>
      <p:sp>
        <p:nvSpPr>
          <p:cNvPr id="2" name="Title 1"/>
          <p:cNvSpPr>
            <a:spLocks noGrp="1"/>
          </p:cNvSpPr>
          <p:nvPr>
            <p:ph type="ctrTitle" hasCustomPrompt="1"/>
          </p:nvPr>
        </p:nvSpPr>
        <p:spPr>
          <a:xfrm>
            <a:off x="4743937" y="2412078"/>
            <a:ext cx="6903228" cy="1470025"/>
          </a:xfrm>
        </p:spPr>
        <p:txBody>
          <a:bodyPr anchor="b"/>
          <a:lstStyle>
            <a:lvl1pPr algn="l">
              <a:defRPr sz="4800"/>
            </a:lvl1pPr>
          </a:lstStyle>
          <a:p>
            <a:r>
              <a:rPr lang="en-US" dirty="0"/>
              <a:t>Click to edit </a:t>
            </a:r>
            <a:br>
              <a:rPr lang="en-US" dirty="0"/>
            </a:br>
            <a:r>
              <a:rPr lang="en-US" dirty="0"/>
              <a:t>Master title style</a:t>
            </a:r>
          </a:p>
        </p:txBody>
      </p:sp>
      <p:sp>
        <p:nvSpPr>
          <p:cNvPr id="3" name="Subtitle 2"/>
          <p:cNvSpPr>
            <a:spLocks noGrp="1"/>
          </p:cNvSpPr>
          <p:nvPr>
            <p:ph type="subTitle" idx="1"/>
          </p:nvPr>
        </p:nvSpPr>
        <p:spPr>
          <a:xfrm>
            <a:off x="4743936" y="3882103"/>
            <a:ext cx="6903228" cy="545755"/>
          </a:xfrm>
        </p:spPr>
        <p:txBody>
          <a:bodyPr anchor="t">
            <a:noAutofit/>
          </a:bodyPr>
          <a:lstStyle>
            <a:lvl1pPr marL="0" indent="0" algn="l" defTabSz="914400" rtl="0" eaLnBrk="1" latinLnBrk="0" hangingPunct="1">
              <a:spcBef>
                <a:spcPts val="0"/>
              </a:spcBef>
              <a:spcAft>
                <a:spcPts val="600"/>
              </a:spcAft>
              <a:buSzPct val="90000"/>
              <a:buFont typeface="Wingdings" pitchFamily="2" charset="2"/>
              <a:buNone/>
              <a:defRPr lang="en-US" sz="3200" kern="1200" dirty="0">
                <a:solidFill>
                  <a:schemeClr val="tx2">
                    <a:alpha val="99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19752895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Section Title 2">
    <p:bg>
      <p:bgPr>
        <a:solidFill>
          <a:schemeClr val="bg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A3C3BEB-D3A8-425B-95E7-FBF40FCC444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973" r="12973"/>
          <a:stretch/>
        </p:blipFill>
        <p:spPr>
          <a:xfrm>
            <a:off x="1" y="1"/>
            <a:ext cx="12192000" cy="6857999"/>
          </a:xfrm>
          <a:prstGeom prst="rect">
            <a:avLst/>
          </a:prstGeom>
        </p:spPr>
      </p:pic>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1"/>
                </a:solidFill>
              </a:defRPr>
            </a:lvl1pPr>
          </a:lstStyle>
          <a:p>
            <a:r>
              <a:rPr lang="en-US" dirty="0"/>
              <a:t>Section title</a:t>
            </a:r>
          </a:p>
        </p:txBody>
      </p:sp>
      <p:pic>
        <p:nvPicPr>
          <p:cNvPr id="4" name="Graphic 3">
            <a:extLst>
              <a:ext uri="{FF2B5EF4-FFF2-40B4-BE49-F238E27FC236}">
                <a16:creationId xmlns:a16="http://schemas.microsoft.com/office/drawing/2014/main" id="{B18E5798-EB7A-4788-AB25-A920543B97B1}"/>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561209" y="1456024"/>
            <a:ext cx="5041748" cy="4875849"/>
          </a:xfrm>
          <a:prstGeom prst="rect">
            <a:avLst/>
          </a:prstGeom>
        </p:spPr>
      </p:pic>
    </p:spTree>
    <p:extLst>
      <p:ext uri="{BB962C8B-B14F-4D97-AF65-F5344CB8AC3E}">
        <p14:creationId xmlns:p14="http://schemas.microsoft.com/office/powerpoint/2010/main" val="165742223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secHead" preserve="1">
  <p:cSld name="Divider 2">
    <p:bg>
      <p:bgPr>
        <a:solidFill>
          <a:schemeClr val="tx2"/>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A32A246-281C-4C62-A6C7-4BF192B5078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973" r="12973"/>
          <a:stretch/>
        </p:blipFill>
        <p:spPr>
          <a:xfrm>
            <a:off x="1" y="1"/>
            <a:ext cx="12192000" cy="6857999"/>
          </a:xfrm>
          <a:prstGeom prst="rect">
            <a:avLst/>
          </a:prstGeom>
        </p:spPr>
      </p:pic>
      <p:sp>
        <p:nvSpPr>
          <p:cNvPr id="2" name="Title 1"/>
          <p:cNvSpPr>
            <a:spLocks noGrp="1"/>
          </p:cNvSpPr>
          <p:nvPr>
            <p:ph type="title" hasCustomPrompt="1"/>
          </p:nvPr>
        </p:nvSpPr>
        <p:spPr>
          <a:xfrm>
            <a:off x="773561" y="2136811"/>
            <a:ext cx="7004979" cy="1362075"/>
          </a:xfrm>
        </p:spPr>
        <p:txBody>
          <a:bodyPr anchor="b"/>
          <a:lstStyle>
            <a:lvl1pPr algn="l">
              <a:defRPr sz="4800" b="0" cap="none" baseline="0">
                <a:solidFill>
                  <a:schemeClr val="bg1">
                    <a:alpha val="99000"/>
                  </a:schemeClr>
                </a:solidFill>
              </a:defRPr>
            </a:lvl1pPr>
          </a:lstStyle>
          <a:p>
            <a:r>
              <a:rPr lang="en-US" dirty="0"/>
              <a:t>Click to edit </a:t>
            </a:r>
            <a:br>
              <a:rPr lang="en-US" dirty="0"/>
            </a:br>
            <a:r>
              <a:rPr lang="en-US" dirty="0"/>
              <a:t>Master title style</a:t>
            </a:r>
          </a:p>
        </p:txBody>
      </p:sp>
      <p:sp>
        <p:nvSpPr>
          <p:cNvPr id="3" name="Text Placeholder 2"/>
          <p:cNvSpPr>
            <a:spLocks noGrp="1"/>
          </p:cNvSpPr>
          <p:nvPr>
            <p:ph type="body" idx="1"/>
          </p:nvPr>
        </p:nvSpPr>
        <p:spPr>
          <a:xfrm>
            <a:off x="773561" y="3498886"/>
            <a:ext cx="7004979" cy="1500187"/>
          </a:xfrm>
        </p:spPr>
        <p:txBody>
          <a:bodyPr anchor="t"/>
          <a:lstStyle>
            <a:lvl1pPr marL="0" indent="0">
              <a:buNone/>
              <a:defRPr sz="3200">
                <a:solidFill>
                  <a:schemeClr val="bg1">
                    <a:alpha val="99000"/>
                  </a:schemeClr>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pic>
        <p:nvPicPr>
          <p:cNvPr id="5" name="Graphic 4">
            <a:extLst>
              <a:ext uri="{FF2B5EF4-FFF2-40B4-BE49-F238E27FC236}">
                <a16:creationId xmlns:a16="http://schemas.microsoft.com/office/drawing/2014/main" id="{C6FF04BC-009E-4EDE-B8F9-3DD728B54F28}"/>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561209" y="1456024"/>
            <a:ext cx="5041748" cy="4875849"/>
          </a:xfrm>
          <a:prstGeom prst="rect">
            <a:avLst/>
          </a:prstGeom>
        </p:spPr>
      </p:pic>
    </p:spTree>
    <p:extLst>
      <p:ext uri="{BB962C8B-B14F-4D97-AF65-F5344CB8AC3E}">
        <p14:creationId xmlns:p14="http://schemas.microsoft.com/office/powerpoint/2010/main" val="40375953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6.xml><?xml version="1.0" encoding="utf-8"?>
<p:sldLayout xmlns:a="http://schemas.openxmlformats.org/drawingml/2006/main" xmlns:r="http://schemas.openxmlformats.org/officeDocument/2006/relationships" xmlns:p="http://schemas.openxmlformats.org/presentationml/2006/main" type="secHead" preserve="1">
  <p:cSld name="Divider 1">
    <p:bg>
      <p:bgPr>
        <a:solidFill>
          <a:schemeClr val="tx2"/>
        </a:solidFill>
        <a:effectLst/>
      </p:bgPr>
    </p:bg>
    <p:spTree>
      <p:nvGrpSpPr>
        <p:cNvPr id="1" name=""/>
        <p:cNvGrpSpPr/>
        <p:nvPr/>
      </p:nvGrpSpPr>
      <p:grpSpPr>
        <a:xfrm>
          <a:off x="0" y="0"/>
          <a:ext cx="0" cy="0"/>
          <a:chOff x="0" y="0"/>
          <a:chExt cx="0" cy="0"/>
        </a:xfrm>
      </p:grpSpPr>
      <p:grpSp>
        <p:nvGrpSpPr>
          <p:cNvPr id="6" name="Group 5"/>
          <p:cNvGrpSpPr/>
          <p:nvPr userDrawn="1"/>
        </p:nvGrpSpPr>
        <p:grpSpPr>
          <a:xfrm>
            <a:off x="-1" y="0"/>
            <a:ext cx="12192000" cy="6858000"/>
            <a:chOff x="0" y="0"/>
            <a:chExt cx="12186744" cy="6858000"/>
          </a:xfrm>
        </p:grpSpPr>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6093372" cy="6858000"/>
            </a:xfrm>
            <a:prstGeom prst="rect">
              <a:avLst/>
            </a:prstGeom>
          </p:spPr>
        </p:pic>
        <p:pic>
          <p:nvPicPr>
            <p:cNvPr id="5" name="Picture 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093372" y="0"/>
              <a:ext cx="6093372" cy="6858000"/>
            </a:xfrm>
            <a:prstGeom prst="rect">
              <a:avLst/>
            </a:prstGeom>
          </p:spPr>
        </p:pic>
      </p:grpSp>
      <p:sp>
        <p:nvSpPr>
          <p:cNvPr id="2" name="Title 1"/>
          <p:cNvSpPr>
            <a:spLocks noGrp="1"/>
          </p:cNvSpPr>
          <p:nvPr>
            <p:ph type="title" hasCustomPrompt="1"/>
          </p:nvPr>
        </p:nvSpPr>
        <p:spPr>
          <a:xfrm>
            <a:off x="773561" y="2136811"/>
            <a:ext cx="7004979" cy="1362075"/>
          </a:xfrm>
        </p:spPr>
        <p:txBody>
          <a:bodyPr anchor="b"/>
          <a:lstStyle>
            <a:lvl1pPr algn="l">
              <a:defRPr sz="4800" b="0" cap="none" baseline="0">
                <a:solidFill>
                  <a:schemeClr val="bg1">
                    <a:alpha val="99000"/>
                  </a:schemeClr>
                </a:solidFill>
              </a:defRPr>
            </a:lvl1pPr>
          </a:lstStyle>
          <a:p>
            <a:r>
              <a:rPr lang="en-US" dirty="0"/>
              <a:t>Click to edit </a:t>
            </a:r>
            <a:br>
              <a:rPr lang="en-US" dirty="0"/>
            </a:br>
            <a:r>
              <a:rPr lang="en-US" dirty="0"/>
              <a:t>Master title style</a:t>
            </a:r>
          </a:p>
        </p:txBody>
      </p:sp>
      <p:sp>
        <p:nvSpPr>
          <p:cNvPr id="3" name="Text Placeholder 2"/>
          <p:cNvSpPr>
            <a:spLocks noGrp="1"/>
          </p:cNvSpPr>
          <p:nvPr>
            <p:ph type="body" idx="1"/>
          </p:nvPr>
        </p:nvSpPr>
        <p:spPr>
          <a:xfrm>
            <a:off x="773561" y="3498886"/>
            <a:ext cx="7004979" cy="1500187"/>
          </a:xfrm>
        </p:spPr>
        <p:txBody>
          <a:bodyPr anchor="t"/>
          <a:lstStyle>
            <a:lvl1pPr marL="0" indent="0">
              <a:buNone/>
              <a:defRPr sz="3200">
                <a:solidFill>
                  <a:schemeClr val="bg1">
                    <a:alpha val="99000"/>
                  </a:schemeClr>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pic>
        <p:nvPicPr>
          <p:cNvPr id="7" name="Picture 6">
            <a:extLst>
              <a:ext uri="{FF2B5EF4-FFF2-40B4-BE49-F238E27FC236}">
                <a16:creationId xmlns:a16="http://schemas.microsoft.com/office/drawing/2014/main" id="{C0638832-F8AC-4B29-9101-B3E2FE411D3A}"/>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6380982" y="1466098"/>
            <a:ext cx="5506218" cy="5391902"/>
          </a:xfrm>
          <a:prstGeom prst="rect">
            <a:avLst/>
          </a:prstGeom>
        </p:spPr>
      </p:pic>
    </p:spTree>
    <p:extLst>
      <p:ext uri="{BB962C8B-B14F-4D97-AF65-F5344CB8AC3E}">
        <p14:creationId xmlns:p14="http://schemas.microsoft.com/office/powerpoint/2010/main" val="4229124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Section Title 3">
    <p:bg>
      <p:bgPr>
        <a:solidFill>
          <a:schemeClr val="accent2"/>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B5A20C0-E9B2-46EB-A149-B102AD38C45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1"/>
            <a:ext cx="12192000" cy="6870637"/>
          </a:xfrm>
          <a:prstGeom prst="rect">
            <a:avLst/>
          </a:prstGeom>
        </p:spPr>
      </p:pic>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2"/>
                </a:solidFill>
              </a:defRPr>
            </a:lvl1pPr>
          </a:lstStyle>
          <a:p>
            <a:r>
              <a:rPr lang="en-US" dirty="0"/>
              <a:t>Section title</a:t>
            </a:r>
          </a:p>
        </p:txBody>
      </p:sp>
      <p:pic>
        <p:nvPicPr>
          <p:cNvPr id="5" name="Picture 4">
            <a:extLst>
              <a:ext uri="{FF2B5EF4-FFF2-40B4-BE49-F238E27FC236}">
                <a16:creationId xmlns:a16="http://schemas.microsoft.com/office/drawing/2014/main" id="{65CA12FB-789B-4546-86AB-479E04291910}"/>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7647182" y="1806945"/>
            <a:ext cx="3890106" cy="4652242"/>
          </a:xfrm>
          <a:prstGeom prst="rect">
            <a:avLst/>
          </a:prstGeom>
        </p:spPr>
      </p:pic>
    </p:spTree>
    <p:extLst>
      <p:ext uri="{BB962C8B-B14F-4D97-AF65-F5344CB8AC3E}">
        <p14:creationId xmlns:p14="http://schemas.microsoft.com/office/powerpoint/2010/main" val="366214259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secHead" preserve="1">
  <p:cSld name="Divider 3">
    <p:bg>
      <p:bgPr>
        <a:solidFill>
          <a:schemeClr val="tx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1"/>
            <a:ext cx="12192000" cy="6870637"/>
          </a:xfrm>
          <a:prstGeom prst="rect">
            <a:avLst/>
          </a:prstGeom>
        </p:spPr>
      </p:pic>
      <p:sp>
        <p:nvSpPr>
          <p:cNvPr id="2" name="Title 1"/>
          <p:cNvSpPr>
            <a:spLocks noGrp="1"/>
          </p:cNvSpPr>
          <p:nvPr>
            <p:ph type="title" hasCustomPrompt="1"/>
          </p:nvPr>
        </p:nvSpPr>
        <p:spPr>
          <a:xfrm>
            <a:off x="773561" y="2136811"/>
            <a:ext cx="7004979" cy="1362075"/>
          </a:xfrm>
        </p:spPr>
        <p:txBody>
          <a:bodyPr anchor="b"/>
          <a:lstStyle>
            <a:lvl1pPr algn="l">
              <a:defRPr sz="4800" b="0" cap="none" baseline="0">
                <a:solidFill>
                  <a:schemeClr val="bg1">
                    <a:alpha val="99000"/>
                  </a:schemeClr>
                </a:solidFill>
              </a:defRPr>
            </a:lvl1pPr>
          </a:lstStyle>
          <a:p>
            <a:r>
              <a:rPr lang="en-US" dirty="0"/>
              <a:t>Click to edit </a:t>
            </a:r>
            <a:br>
              <a:rPr lang="en-US" dirty="0"/>
            </a:br>
            <a:r>
              <a:rPr lang="en-US" dirty="0"/>
              <a:t>Master title style</a:t>
            </a:r>
          </a:p>
        </p:txBody>
      </p:sp>
      <p:sp>
        <p:nvSpPr>
          <p:cNvPr id="3" name="Text Placeholder 2"/>
          <p:cNvSpPr>
            <a:spLocks noGrp="1"/>
          </p:cNvSpPr>
          <p:nvPr>
            <p:ph type="body" idx="1"/>
          </p:nvPr>
        </p:nvSpPr>
        <p:spPr>
          <a:xfrm>
            <a:off x="773561" y="3498886"/>
            <a:ext cx="7004979" cy="1500187"/>
          </a:xfrm>
        </p:spPr>
        <p:txBody>
          <a:bodyPr anchor="t"/>
          <a:lstStyle>
            <a:lvl1pPr marL="0" indent="0">
              <a:buNone/>
              <a:defRPr sz="3200">
                <a:solidFill>
                  <a:schemeClr val="bg1">
                    <a:alpha val="99000"/>
                  </a:schemeClr>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pic>
        <p:nvPicPr>
          <p:cNvPr id="5" name="Picture 4">
            <a:extLst>
              <a:ext uri="{FF2B5EF4-FFF2-40B4-BE49-F238E27FC236}">
                <a16:creationId xmlns:a16="http://schemas.microsoft.com/office/drawing/2014/main" id="{2D42B6E9-B4FC-43DB-AF78-7B68E38CB9A8}"/>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8115967" y="1274510"/>
            <a:ext cx="3890106" cy="4652242"/>
          </a:xfrm>
          <a:prstGeom prst="rect">
            <a:avLst/>
          </a:prstGeom>
        </p:spPr>
      </p:pic>
    </p:spTree>
    <p:extLst>
      <p:ext uri="{BB962C8B-B14F-4D97-AF65-F5344CB8AC3E}">
        <p14:creationId xmlns:p14="http://schemas.microsoft.com/office/powerpoint/2010/main" val="21113144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Section Title 4">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duotone>
              <a:schemeClr val="bg2">
                <a:shade val="45000"/>
                <a:satMod val="135000"/>
              </a:schemeClr>
              <a:prstClr val="white"/>
            </a:duotone>
            <a:extLst>
              <a:ext uri="{28A0092B-C50C-407E-A947-70E740481C1C}">
                <a14:useLocalDpi xmlns:a14="http://schemas.microsoft.com/office/drawing/2010/main"/>
              </a:ext>
            </a:extLst>
          </a:blip>
          <a:srcRect t="-1"/>
          <a:stretch/>
        </p:blipFill>
        <p:spPr>
          <a:xfrm>
            <a:off x="2" y="1"/>
            <a:ext cx="12192000" cy="6858000"/>
          </a:xfrm>
          <a:prstGeom prst="rect">
            <a:avLst/>
          </a:prstGeom>
        </p:spPr>
      </p:pic>
      <p:sp>
        <p:nvSpPr>
          <p:cNvPr id="5" name="Title 1">
            <a:extLst>
              <a:ext uri="{FF2B5EF4-FFF2-40B4-BE49-F238E27FC236}">
                <a16:creationId xmlns:a16="http://schemas.microsoft.com/office/drawing/2014/main" id="{60CD70FB-FD30-4485-A472-17D7CE895237}"/>
              </a:ext>
            </a:extLst>
          </p:cNvPr>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accent5"/>
                </a:solidFill>
              </a:defRPr>
            </a:lvl1pPr>
          </a:lstStyle>
          <a:p>
            <a:r>
              <a:rPr lang="en-US" dirty="0"/>
              <a:t>Section title</a:t>
            </a:r>
          </a:p>
        </p:txBody>
      </p:sp>
      <p:pic>
        <p:nvPicPr>
          <p:cNvPr id="6" name="Picture 5">
            <a:extLst>
              <a:ext uri="{FF2B5EF4-FFF2-40B4-BE49-F238E27FC236}">
                <a16:creationId xmlns:a16="http://schemas.microsoft.com/office/drawing/2014/main" id="{5FAB052D-10A9-4EC1-8518-3318D893B752}"/>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509090" y="1542696"/>
            <a:ext cx="3779166" cy="4358111"/>
          </a:xfrm>
          <a:prstGeom prst="rect">
            <a:avLst/>
          </a:prstGeom>
        </p:spPr>
      </p:pic>
    </p:spTree>
    <p:extLst>
      <p:ext uri="{BB962C8B-B14F-4D97-AF65-F5344CB8AC3E}">
        <p14:creationId xmlns:p14="http://schemas.microsoft.com/office/powerpoint/2010/main" val="37260327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apter Divider 4 - Light">
    <p:bg>
      <p:bgPr>
        <a:solidFill>
          <a:schemeClr val="bg1"/>
        </a:solidFill>
        <a:effectLst/>
      </p:bgPr>
    </p:bg>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AA33B285-D84B-4CB1-B137-8A1DA3EF7720}"/>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A7C1CBA5-F8FD-4704-85BC-0B50F5EB92C4}"/>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accent1"/>
          </a:solidFill>
          <a:ln w="4242"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4811F953-BAB9-4B79-B626-01FBF6ED3AC2}"/>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B470BC7E-9983-4998-98B9-C200CF4AC134}"/>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24" name="Date Placeholder 23">
            <a:extLst>
              <a:ext uri="{FF2B5EF4-FFF2-40B4-BE49-F238E27FC236}">
                <a16:creationId xmlns:a16="http://schemas.microsoft.com/office/drawing/2014/main" id="{E70DE20C-3974-4F5E-AB8F-13221F0D6441}"/>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28" name="Footer Placeholder 27">
            <a:extLst>
              <a:ext uri="{FF2B5EF4-FFF2-40B4-BE49-F238E27FC236}">
                <a16:creationId xmlns:a16="http://schemas.microsoft.com/office/drawing/2014/main" id="{280010CB-2396-43CD-8C59-5CBB42352488}"/>
              </a:ext>
            </a:extLst>
          </p:cNvPr>
          <p:cNvSpPr>
            <a:spLocks noGrp="1"/>
          </p:cNvSpPr>
          <p:nvPr>
            <p:ph type="ftr" sz="quarter" idx="18"/>
          </p:nvPr>
        </p:nvSpPr>
        <p:spPr>
          <a:xfrm>
            <a:off x="1724025" y="6512719"/>
            <a:ext cx="1377945" cy="87751"/>
          </a:xfrm>
        </p:spPr>
        <p:txBody>
          <a:bodyPr/>
          <a:lstStyle>
            <a:lvl1pPr>
              <a:defRPr>
                <a:solidFill>
                  <a:schemeClr val="bg1"/>
                </a:solidFill>
              </a:defRPr>
            </a:lvl1pPr>
          </a:lstStyle>
          <a:p>
            <a:r>
              <a:rPr lang="en-US"/>
              <a:t>Mojang Studios</a:t>
            </a:r>
          </a:p>
        </p:txBody>
      </p:sp>
      <p:sp>
        <p:nvSpPr>
          <p:cNvPr id="29" name="Slide Number Placeholder 28">
            <a:extLst>
              <a:ext uri="{FF2B5EF4-FFF2-40B4-BE49-F238E27FC236}">
                <a16:creationId xmlns:a16="http://schemas.microsoft.com/office/drawing/2014/main" id="{0FDE3C33-95CC-4DF4-B821-14BDC67EB383}"/>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3" name="Text Placeholder 20">
            <a:extLst>
              <a:ext uri="{FF2B5EF4-FFF2-40B4-BE49-F238E27FC236}">
                <a16:creationId xmlns:a16="http://schemas.microsoft.com/office/drawing/2014/main" id="{BE7C8F80-DEAA-4723-BCC8-6A9B6495A5D3}"/>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4 (40pt)</a:t>
            </a:r>
          </a:p>
        </p:txBody>
      </p:sp>
      <p:sp>
        <p:nvSpPr>
          <p:cNvPr id="14" name="Title 23">
            <a:extLst>
              <a:ext uri="{FF2B5EF4-FFF2-40B4-BE49-F238E27FC236}">
                <a16:creationId xmlns:a16="http://schemas.microsoft.com/office/drawing/2014/main" id="{3D50A41E-7473-48EC-BE0B-A237776BC72D}"/>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5" name="Text Placeholder 21">
            <a:extLst>
              <a:ext uri="{FF2B5EF4-FFF2-40B4-BE49-F238E27FC236}">
                <a16:creationId xmlns:a16="http://schemas.microsoft.com/office/drawing/2014/main" id="{CA038BBA-1B6A-41D3-A000-D0ED2A2E4CA7}"/>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6" name="Graphic 27">
            <a:extLst>
              <a:ext uri="{FF2B5EF4-FFF2-40B4-BE49-F238E27FC236}">
                <a16:creationId xmlns:a16="http://schemas.microsoft.com/office/drawing/2014/main" id="{12B5F666-BEDE-478D-9F11-BF26F6AF86FE}"/>
              </a:ext>
            </a:extLst>
          </p:cNvPr>
          <p:cNvGrpSpPr/>
          <p:nvPr userDrawn="1"/>
        </p:nvGrpSpPr>
        <p:grpSpPr>
          <a:xfrm>
            <a:off x="211138" y="6093845"/>
            <a:ext cx="634650" cy="548640"/>
            <a:chOff x="3214686" y="1004887"/>
            <a:chExt cx="5765431" cy="4850549"/>
          </a:xfrm>
        </p:grpSpPr>
        <p:sp>
          <p:nvSpPr>
            <p:cNvPr id="17" name="Freeform: Shape 16">
              <a:extLst>
                <a:ext uri="{FF2B5EF4-FFF2-40B4-BE49-F238E27FC236}">
                  <a16:creationId xmlns:a16="http://schemas.microsoft.com/office/drawing/2014/main" id="{2FE3A1AC-1833-4609-823A-FDA933E9DBAC}"/>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19" name="Graphic 27">
              <a:extLst>
                <a:ext uri="{FF2B5EF4-FFF2-40B4-BE49-F238E27FC236}">
                  <a16:creationId xmlns:a16="http://schemas.microsoft.com/office/drawing/2014/main" id="{BA77DFE3-014F-4041-86B0-CCDED239F667}"/>
                </a:ext>
              </a:extLst>
            </p:cNvPr>
            <p:cNvGrpSpPr/>
            <p:nvPr/>
          </p:nvGrpSpPr>
          <p:grpSpPr>
            <a:xfrm>
              <a:off x="3588488" y="1366527"/>
              <a:ext cx="5031814" cy="4160789"/>
              <a:chOff x="3588488" y="1366527"/>
              <a:chExt cx="5031814" cy="4160789"/>
            </a:xfrm>
            <a:solidFill>
              <a:srgbClr val="FFFFFF"/>
            </a:solidFill>
          </p:grpSpPr>
          <p:grpSp>
            <p:nvGrpSpPr>
              <p:cNvPr id="20" name="Graphic 27">
                <a:extLst>
                  <a:ext uri="{FF2B5EF4-FFF2-40B4-BE49-F238E27FC236}">
                    <a16:creationId xmlns:a16="http://schemas.microsoft.com/office/drawing/2014/main" id="{ABDB0DD3-B9BA-4980-896A-286C9D8AACC0}"/>
                  </a:ext>
                </a:extLst>
              </p:cNvPr>
              <p:cNvGrpSpPr/>
              <p:nvPr/>
            </p:nvGrpSpPr>
            <p:grpSpPr>
              <a:xfrm>
                <a:off x="3588488" y="4982639"/>
                <a:ext cx="5031814" cy="544677"/>
                <a:chOff x="3588488" y="4982639"/>
                <a:chExt cx="5031814" cy="544677"/>
              </a:xfrm>
              <a:solidFill>
                <a:srgbClr val="FFFFFF"/>
              </a:solidFill>
            </p:grpSpPr>
            <p:sp>
              <p:nvSpPr>
                <p:cNvPr id="34" name="Freeform: Shape 33">
                  <a:extLst>
                    <a:ext uri="{FF2B5EF4-FFF2-40B4-BE49-F238E27FC236}">
                      <a16:creationId xmlns:a16="http://schemas.microsoft.com/office/drawing/2014/main" id="{3E7EF19B-AB43-4392-824D-E807750F08CC}"/>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68214FCB-FB30-4DF4-BCFE-F2526D5F5CE3}"/>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55E78F50-B15C-43FE-8692-8580307CFAC6}"/>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4CD02EC1-145C-4837-9541-9EFB90C8D30B}"/>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4971AE08-A2CE-450F-8281-7B25D93A4EBE}"/>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D3CD20E2-6EC6-4297-8D0F-955313E5FC6A}"/>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FFCC7B43-D6A1-4270-A432-44904D4BFB31}"/>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1" name="Graphic 27">
                <a:extLst>
                  <a:ext uri="{FF2B5EF4-FFF2-40B4-BE49-F238E27FC236}">
                    <a16:creationId xmlns:a16="http://schemas.microsoft.com/office/drawing/2014/main" id="{81BE72B0-9C1F-43E2-9B8C-50729A81D4DA}"/>
                  </a:ext>
                </a:extLst>
              </p:cNvPr>
              <p:cNvGrpSpPr/>
              <p:nvPr/>
            </p:nvGrpSpPr>
            <p:grpSpPr>
              <a:xfrm>
                <a:off x="3603806" y="1366527"/>
                <a:ext cx="4995343" cy="3257719"/>
                <a:chOff x="3603806" y="1366527"/>
                <a:chExt cx="4995343" cy="3257719"/>
              </a:xfrm>
              <a:solidFill>
                <a:srgbClr val="FFFFFF"/>
              </a:solidFill>
            </p:grpSpPr>
            <p:sp>
              <p:nvSpPr>
                <p:cNvPr id="22" name="Freeform: Shape 21">
                  <a:extLst>
                    <a:ext uri="{FF2B5EF4-FFF2-40B4-BE49-F238E27FC236}">
                      <a16:creationId xmlns:a16="http://schemas.microsoft.com/office/drawing/2014/main" id="{46FD0F15-EF3A-421B-9584-73E4DAC3B2EA}"/>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2083D787-C6CA-46AE-98BA-FFC82D492442}"/>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EA4D8BD2-CFE7-44B3-816C-967121C65354}"/>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240C63F6-43C5-4C9C-8F72-985C0E2AAC65}"/>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9594C543-961B-4004-AF9B-468625AA6629}"/>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614F0785-1B3B-4356-BC9E-93EBE9DA7ADD}"/>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2743970479"/>
      </p:ext>
    </p:extLst>
  </p:cSld>
  <p:clrMapOvr>
    <a:masterClrMapping/>
  </p:clrMapOvr>
  <p:extLst>
    <p:ext uri="{DCECCB84-F9BA-43D5-87BE-67443E8EF086}">
      <p15:sldGuideLst xmlns:p15="http://schemas.microsoft.com/office/powerpoint/2012/main"/>
    </p:ext>
  </p:extLst>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Divider 4">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duotone>
              <a:schemeClr val="bg2">
                <a:shade val="45000"/>
                <a:satMod val="135000"/>
              </a:schemeClr>
              <a:prstClr val="white"/>
            </a:duotone>
            <a:extLst>
              <a:ext uri="{28A0092B-C50C-407E-A947-70E740481C1C}">
                <a14:useLocalDpi xmlns:a14="http://schemas.microsoft.com/office/drawing/2010/main"/>
              </a:ext>
            </a:extLst>
          </a:blip>
          <a:srcRect t="-1"/>
          <a:stretch/>
        </p:blipFill>
        <p:spPr>
          <a:xfrm>
            <a:off x="2" y="1"/>
            <a:ext cx="12192000" cy="6858000"/>
          </a:xfrm>
          <a:prstGeom prst="rect">
            <a:avLst/>
          </a:prstGeom>
        </p:spPr>
      </p:pic>
      <p:sp>
        <p:nvSpPr>
          <p:cNvPr id="4" name="Title 1">
            <a:extLst>
              <a:ext uri="{FF2B5EF4-FFF2-40B4-BE49-F238E27FC236}">
                <a16:creationId xmlns:a16="http://schemas.microsoft.com/office/drawing/2014/main" id="{D5A30585-34A7-458F-9C80-D69907CC0188}"/>
              </a:ext>
            </a:extLst>
          </p:cNvPr>
          <p:cNvSpPr>
            <a:spLocks noGrp="1"/>
          </p:cNvSpPr>
          <p:nvPr>
            <p:ph type="title" hasCustomPrompt="1"/>
          </p:nvPr>
        </p:nvSpPr>
        <p:spPr>
          <a:xfrm>
            <a:off x="773561" y="2136811"/>
            <a:ext cx="7004979" cy="1362075"/>
          </a:xfrm>
        </p:spPr>
        <p:txBody>
          <a:bodyPr anchor="b"/>
          <a:lstStyle>
            <a:lvl1pPr algn="l">
              <a:defRPr sz="4800" b="0" cap="none" baseline="0">
                <a:solidFill>
                  <a:schemeClr val="accent5">
                    <a:alpha val="99000"/>
                  </a:schemeClr>
                </a:solidFill>
              </a:defRPr>
            </a:lvl1pPr>
          </a:lstStyle>
          <a:p>
            <a:r>
              <a:rPr lang="en-US" dirty="0"/>
              <a:t>Click to edit </a:t>
            </a:r>
            <a:br>
              <a:rPr lang="en-US" dirty="0"/>
            </a:br>
            <a:r>
              <a:rPr lang="en-US" dirty="0"/>
              <a:t>Master title style</a:t>
            </a:r>
          </a:p>
        </p:txBody>
      </p:sp>
      <p:sp>
        <p:nvSpPr>
          <p:cNvPr id="6" name="Text Placeholder 2">
            <a:extLst>
              <a:ext uri="{FF2B5EF4-FFF2-40B4-BE49-F238E27FC236}">
                <a16:creationId xmlns:a16="http://schemas.microsoft.com/office/drawing/2014/main" id="{67AB8F2D-CCD9-473F-80CC-1C570C913017}"/>
              </a:ext>
            </a:extLst>
          </p:cNvPr>
          <p:cNvSpPr>
            <a:spLocks noGrp="1"/>
          </p:cNvSpPr>
          <p:nvPr>
            <p:ph type="body" idx="1"/>
          </p:nvPr>
        </p:nvSpPr>
        <p:spPr>
          <a:xfrm>
            <a:off x="773561" y="3498886"/>
            <a:ext cx="7004979" cy="1500187"/>
          </a:xfrm>
        </p:spPr>
        <p:txBody>
          <a:bodyPr anchor="t"/>
          <a:lstStyle>
            <a:lvl1pPr marL="0" indent="0">
              <a:buNone/>
              <a:defRPr sz="3200">
                <a:solidFill>
                  <a:schemeClr val="accent5">
                    <a:alpha val="99000"/>
                  </a:schemeClr>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pic>
        <p:nvPicPr>
          <p:cNvPr id="8" name="Picture 7">
            <a:extLst>
              <a:ext uri="{FF2B5EF4-FFF2-40B4-BE49-F238E27FC236}">
                <a16:creationId xmlns:a16="http://schemas.microsoft.com/office/drawing/2014/main" id="{F06C7D8A-A673-485B-8CC7-B0B437D8527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338818" y="1698336"/>
            <a:ext cx="3292904" cy="3797356"/>
          </a:xfrm>
          <a:prstGeom prst="rect">
            <a:avLst/>
          </a:prstGeom>
        </p:spPr>
      </p:pic>
    </p:spTree>
    <p:extLst>
      <p:ext uri="{BB962C8B-B14F-4D97-AF65-F5344CB8AC3E}">
        <p14:creationId xmlns:p14="http://schemas.microsoft.com/office/powerpoint/2010/main" val="37326986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Section Title Green - Add Image">
    <p:bg>
      <p:bgPr>
        <a:solidFill>
          <a:schemeClr val="bg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4389FED-8B05-40A9-8046-13AA9B35DBA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973" r="12973"/>
          <a:stretch/>
        </p:blipFill>
        <p:spPr>
          <a:xfrm>
            <a:off x="1" y="1"/>
            <a:ext cx="12192000" cy="6857999"/>
          </a:xfrm>
          <a:prstGeom prst="rect">
            <a:avLst/>
          </a:prstGeom>
        </p:spPr>
      </p:pic>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1"/>
                </a:solidFill>
              </a:defRPr>
            </a:lvl1pPr>
          </a:lstStyle>
          <a:p>
            <a:r>
              <a:rPr lang="en-US" dirty="0"/>
              <a:t>Section title</a:t>
            </a:r>
          </a:p>
        </p:txBody>
      </p:sp>
      <p:sp>
        <p:nvSpPr>
          <p:cNvPr id="4" name="Picture Placeholder 3">
            <a:extLst>
              <a:ext uri="{FF2B5EF4-FFF2-40B4-BE49-F238E27FC236}">
                <a16:creationId xmlns:a16="http://schemas.microsoft.com/office/drawing/2014/main" id="{6F6D154A-7A8C-478F-B3ED-C23B0DCB9F4B}"/>
              </a:ext>
            </a:extLst>
          </p:cNvPr>
          <p:cNvSpPr>
            <a:spLocks noGrp="1"/>
          </p:cNvSpPr>
          <p:nvPr>
            <p:ph type="pic" sz="quarter" idx="10" hasCustomPrompt="1"/>
          </p:nvPr>
        </p:nvSpPr>
        <p:spPr>
          <a:xfrm>
            <a:off x="6356419" y="1412876"/>
            <a:ext cx="5565636" cy="4721225"/>
          </a:xfrm>
        </p:spPr>
        <p:txBody>
          <a:bodyPr tIns="1188720"/>
          <a:lstStyle>
            <a:lvl1pPr algn="ctr">
              <a:defRPr/>
            </a:lvl1pPr>
          </a:lstStyle>
          <a:p>
            <a:r>
              <a:rPr lang="en-US" dirty="0"/>
              <a:t>Insert picture</a:t>
            </a:r>
          </a:p>
        </p:txBody>
      </p:sp>
    </p:spTree>
    <p:extLst>
      <p:ext uri="{BB962C8B-B14F-4D97-AF65-F5344CB8AC3E}">
        <p14:creationId xmlns:p14="http://schemas.microsoft.com/office/powerpoint/2010/main" val="156597933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Section Title Blue - Add Image">
    <p:bg>
      <p:bgPr>
        <a:solidFill>
          <a:schemeClr val="accent1"/>
        </a:solidFill>
        <a:effectLst/>
      </p:bgPr>
    </p:bg>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E7645574-1A95-4004-93B6-927DA783884A}"/>
              </a:ext>
            </a:extLst>
          </p:cNvPr>
          <p:cNvGrpSpPr/>
          <p:nvPr userDrawn="1"/>
        </p:nvGrpSpPr>
        <p:grpSpPr>
          <a:xfrm>
            <a:off x="-1" y="0"/>
            <a:ext cx="12192000" cy="6858000"/>
            <a:chOff x="0" y="0"/>
            <a:chExt cx="12186744" cy="6858000"/>
          </a:xfrm>
        </p:grpSpPr>
        <p:pic>
          <p:nvPicPr>
            <p:cNvPr id="6" name="Picture 5">
              <a:extLst>
                <a:ext uri="{FF2B5EF4-FFF2-40B4-BE49-F238E27FC236}">
                  <a16:creationId xmlns:a16="http://schemas.microsoft.com/office/drawing/2014/main" id="{48C0C7D8-0D0A-4A0E-93FF-F7E05F02A23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6093372" cy="6858000"/>
            </a:xfrm>
            <a:prstGeom prst="rect">
              <a:avLst/>
            </a:prstGeom>
          </p:spPr>
        </p:pic>
        <p:pic>
          <p:nvPicPr>
            <p:cNvPr id="7" name="Picture 6">
              <a:extLst>
                <a:ext uri="{FF2B5EF4-FFF2-40B4-BE49-F238E27FC236}">
                  <a16:creationId xmlns:a16="http://schemas.microsoft.com/office/drawing/2014/main" id="{84CDF9F3-10CD-4F66-BD5A-406606AD53A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093372" y="0"/>
              <a:ext cx="6093372" cy="6858000"/>
            </a:xfrm>
            <a:prstGeom prst="rect">
              <a:avLst/>
            </a:prstGeom>
          </p:spPr>
        </p:pic>
      </p:grpSp>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1"/>
                </a:solidFill>
              </a:defRPr>
            </a:lvl1pPr>
          </a:lstStyle>
          <a:p>
            <a:r>
              <a:rPr lang="en-US" dirty="0"/>
              <a:t>Section title</a:t>
            </a:r>
          </a:p>
        </p:txBody>
      </p:sp>
      <p:sp>
        <p:nvSpPr>
          <p:cNvPr id="4" name="Picture Placeholder 3">
            <a:extLst>
              <a:ext uri="{FF2B5EF4-FFF2-40B4-BE49-F238E27FC236}">
                <a16:creationId xmlns:a16="http://schemas.microsoft.com/office/drawing/2014/main" id="{6F6D154A-7A8C-478F-B3ED-C23B0DCB9F4B}"/>
              </a:ext>
            </a:extLst>
          </p:cNvPr>
          <p:cNvSpPr>
            <a:spLocks noGrp="1"/>
          </p:cNvSpPr>
          <p:nvPr>
            <p:ph type="pic" sz="quarter" idx="10" hasCustomPrompt="1"/>
          </p:nvPr>
        </p:nvSpPr>
        <p:spPr>
          <a:xfrm>
            <a:off x="6356419" y="1412876"/>
            <a:ext cx="5565636" cy="4721225"/>
          </a:xfrm>
        </p:spPr>
        <p:txBody>
          <a:bodyPr tIns="1188720"/>
          <a:lstStyle>
            <a:lvl1pPr algn="ctr">
              <a:defRPr/>
            </a:lvl1pPr>
          </a:lstStyle>
          <a:p>
            <a:r>
              <a:rPr lang="en-US" dirty="0"/>
              <a:t>Insert picture</a:t>
            </a:r>
          </a:p>
        </p:txBody>
      </p:sp>
    </p:spTree>
    <p:extLst>
      <p:ext uri="{BB962C8B-B14F-4D97-AF65-F5344CB8AC3E}">
        <p14:creationId xmlns:p14="http://schemas.microsoft.com/office/powerpoint/2010/main" val="144155515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Section Title Purple - Add Image">
    <p:bg>
      <p:bgPr>
        <a:solidFill>
          <a:schemeClr val="accent4"/>
        </a:solid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727A5F92-C790-4985-890A-0BBAA84EE139}"/>
              </a:ext>
            </a:extLst>
          </p:cNvPr>
          <p:cNvGrpSpPr/>
          <p:nvPr userDrawn="1"/>
        </p:nvGrpSpPr>
        <p:grpSpPr>
          <a:xfrm>
            <a:off x="1" y="0"/>
            <a:ext cx="12192000" cy="6858000"/>
            <a:chOff x="0" y="0"/>
            <a:chExt cx="12192000" cy="6858000"/>
          </a:xfrm>
        </p:grpSpPr>
        <p:pic>
          <p:nvPicPr>
            <p:cNvPr id="6" name="Picture 5">
              <a:extLst>
                <a:ext uri="{FF2B5EF4-FFF2-40B4-BE49-F238E27FC236}">
                  <a16:creationId xmlns:a16="http://schemas.microsoft.com/office/drawing/2014/main" id="{D8D60506-9F44-4BA7-9006-84BD9B2E4218}"/>
                </a:ext>
              </a:extLst>
            </p:cNvPr>
            <p:cNvPicPr>
              <a:picLocks noChangeAspect="1"/>
            </p:cNvPicPr>
            <p:nvPr userDrawn="1"/>
          </p:nvPicPr>
          <p:blipFill rotWithShape="1">
            <a:blip r:embed="rId2" cstate="screen">
              <a:duotone>
                <a:prstClr val="black"/>
                <a:schemeClr val="accent4">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7" name="Rectangle 6">
              <a:extLst>
                <a:ext uri="{FF2B5EF4-FFF2-40B4-BE49-F238E27FC236}">
                  <a16:creationId xmlns:a16="http://schemas.microsoft.com/office/drawing/2014/main" id="{14232804-66B0-46E7-AA0E-4A5FDC9BB578}"/>
                </a:ext>
              </a:extLst>
            </p:cNvPr>
            <p:cNvSpPr/>
            <p:nvPr userDrawn="1"/>
          </p:nvSpPr>
          <p:spPr bwMode="auto">
            <a:xfrm>
              <a:off x="0" y="0"/>
              <a:ext cx="4339450" cy="6858000"/>
            </a:xfrm>
            <a:prstGeom prst="rect">
              <a:avLst/>
            </a:prstGeom>
            <a:solidFill>
              <a:schemeClr val="accent4">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1912" rtl="0" eaLnBrk="1" fontAlgn="base" latinLnBrk="0" hangingPunct="1">
                <a:lnSpc>
                  <a:spcPct val="90000"/>
                </a:lnSpc>
                <a:spcBef>
                  <a:spcPct val="0"/>
                </a:spcBef>
                <a:spcAft>
                  <a:spcPct val="0"/>
                </a:spcAft>
                <a:buClrTx/>
                <a:buSzTx/>
                <a:buFontTx/>
                <a:buNone/>
                <a:tabLst/>
                <a:defRPr/>
              </a:pPr>
              <a:endParaRPr kumimoji="0" lang="en-US" sz="2398" b="0" i="0" u="none" strike="noStrike" kern="1200" cap="none" spc="0" normalizeH="0" baseline="0" noProof="0" dirty="0" err="1">
                <a:ln>
                  <a:noFill/>
                </a:ln>
                <a:solidFill>
                  <a:schemeClr val="accent4"/>
                </a:solidFill>
                <a:effectLst/>
                <a:uLnTx/>
                <a:uFillTx/>
                <a:latin typeface="Gotham Book"/>
                <a:ea typeface="Segoe UI" pitchFamily="34" charset="0"/>
                <a:cs typeface="Segoe UI" pitchFamily="34" charset="0"/>
              </a:endParaRPr>
            </a:p>
          </p:txBody>
        </p:sp>
        <p:pic>
          <p:nvPicPr>
            <p:cNvPr id="8" name="Picture 7">
              <a:extLst>
                <a:ext uri="{FF2B5EF4-FFF2-40B4-BE49-F238E27FC236}">
                  <a16:creationId xmlns:a16="http://schemas.microsoft.com/office/drawing/2014/main" id="{C123F2F7-617A-4A1F-A00F-6202B398C803}"/>
                </a:ext>
              </a:extLst>
            </p:cNvPr>
            <p:cNvPicPr>
              <a:picLocks noChangeAspect="1"/>
            </p:cNvPicPr>
            <p:nvPr userDrawn="1"/>
          </p:nvPicPr>
          <p:blipFill rotWithShape="1">
            <a:blip r:embed="rId2" cstate="screen">
              <a:duotone>
                <a:prstClr val="black"/>
                <a:schemeClr val="accent4">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4339450" y="0"/>
              <a:ext cx="4339450" cy="6858000"/>
            </a:xfrm>
            <a:prstGeom prst="rect">
              <a:avLst/>
            </a:prstGeom>
          </p:spPr>
        </p:pic>
        <p:sp>
          <p:nvSpPr>
            <p:cNvPr id="9" name="Rectangle 8">
              <a:extLst>
                <a:ext uri="{FF2B5EF4-FFF2-40B4-BE49-F238E27FC236}">
                  <a16:creationId xmlns:a16="http://schemas.microsoft.com/office/drawing/2014/main" id="{4ADA624E-6FC7-4814-9109-3F633C1F5022}"/>
                </a:ext>
              </a:extLst>
            </p:cNvPr>
            <p:cNvSpPr/>
            <p:nvPr userDrawn="1"/>
          </p:nvSpPr>
          <p:spPr bwMode="auto">
            <a:xfrm>
              <a:off x="4339450" y="0"/>
              <a:ext cx="4339450" cy="6858000"/>
            </a:xfrm>
            <a:prstGeom prst="rect">
              <a:avLst/>
            </a:prstGeom>
            <a:solidFill>
              <a:schemeClr val="accent4">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1912" rtl="0" eaLnBrk="1" fontAlgn="base" latinLnBrk="0" hangingPunct="1">
                <a:lnSpc>
                  <a:spcPct val="90000"/>
                </a:lnSpc>
                <a:spcBef>
                  <a:spcPct val="0"/>
                </a:spcBef>
                <a:spcAft>
                  <a:spcPct val="0"/>
                </a:spcAft>
                <a:buClrTx/>
                <a:buSzTx/>
                <a:buFontTx/>
                <a:buNone/>
                <a:tabLst/>
                <a:defRPr/>
              </a:pPr>
              <a:endParaRPr kumimoji="0" lang="en-US" sz="2398" b="0" i="0" u="none" strike="noStrike" kern="1200" cap="none" spc="0" normalizeH="0" baseline="0" noProof="0" dirty="0" err="1">
                <a:ln>
                  <a:noFill/>
                </a:ln>
                <a:solidFill>
                  <a:schemeClr val="accent4"/>
                </a:solidFill>
                <a:effectLst/>
                <a:uLnTx/>
                <a:uFillTx/>
                <a:latin typeface="Gotham Book"/>
                <a:ea typeface="Segoe UI" pitchFamily="34" charset="0"/>
                <a:cs typeface="Segoe UI" pitchFamily="34" charset="0"/>
              </a:endParaRPr>
            </a:p>
          </p:txBody>
        </p:sp>
        <p:pic>
          <p:nvPicPr>
            <p:cNvPr id="10" name="Picture 9">
              <a:extLst>
                <a:ext uri="{FF2B5EF4-FFF2-40B4-BE49-F238E27FC236}">
                  <a16:creationId xmlns:a16="http://schemas.microsoft.com/office/drawing/2014/main" id="{EA3EE644-4E3E-4C9F-97EE-CCC97AF9B119}"/>
                </a:ext>
              </a:extLst>
            </p:cNvPr>
            <p:cNvPicPr>
              <a:picLocks noChangeAspect="1"/>
            </p:cNvPicPr>
            <p:nvPr userDrawn="1"/>
          </p:nvPicPr>
          <p:blipFill rotWithShape="1">
            <a:blip r:embed="rId2" cstate="screen">
              <a:duotone>
                <a:prstClr val="black"/>
                <a:schemeClr val="accent4">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r="19043"/>
            <a:stretch/>
          </p:blipFill>
          <p:spPr>
            <a:xfrm>
              <a:off x="8678900" y="0"/>
              <a:ext cx="3513100" cy="6858000"/>
            </a:xfrm>
            <a:prstGeom prst="rect">
              <a:avLst/>
            </a:prstGeom>
          </p:spPr>
        </p:pic>
        <p:sp>
          <p:nvSpPr>
            <p:cNvPr id="11" name="Rectangle 10">
              <a:extLst>
                <a:ext uri="{FF2B5EF4-FFF2-40B4-BE49-F238E27FC236}">
                  <a16:creationId xmlns:a16="http://schemas.microsoft.com/office/drawing/2014/main" id="{71087E8B-0734-41E5-A87C-CADA945763C8}"/>
                </a:ext>
              </a:extLst>
            </p:cNvPr>
            <p:cNvSpPr/>
            <p:nvPr userDrawn="1"/>
          </p:nvSpPr>
          <p:spPr bwMode="auto">
            <a:xfrm>
              <a:off x="8678900" y="0"/>
              <a:ext cx="3513100" cy="6858000"/>
            </a:xfrm>
            <a:prstGeom prst="rect">
              <a:avLst/>
            </a:prstGeom>
            <a:solidFill>
              <a:schemeClr val="accent4">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1912" rtl="0" eaLnBrk="1" fontAlgn="base" latinLnBrk="0" hangingPunct="1">
                <a:lnSpc>
                  <a:spcPct val="90000"/>
                </a:lnSpc>
                <a:spcBef>
                  <a:spcPct val="0"/>
                </a:spcBef>
                <a:spcAft>
                  <a:spcPct val="0"/>
                </a:spcAft>
                <a:buClrTx/>
                <a:buSzTx/>
                <a:buFontTx/>
                <a:buNone/>
                <a:tabLst/>
                <a:defRPr/>
              </a:pPr>
              <a:endParaRPr kumimoji="0" lang="en-US" sz="2398" b="0" i="0" u="none" strike="noStrike" kern="1200" cap="none" spc="0" normalizeH="0" baseline="0" noProof="0" dirty="0" err="1">
                <a:ln>
                  <a:noFill/>
                </a:ln>
                <a:solidFill>
                  <a:schemeClr val="accent4"/>
                </a:solidFill>
                <a:effectLst/>
                <a:uLnTx/>
                <a:uFillTx/>
                <a:latin typeface="Gotham Book"/>
                <a:ea typeface="Segoe UI" pitchFamily="34" charset="0"/>
                <a:cs typeface="Segoe UI" pitchFamily="34" charset="0"/>
              </a:endParaRPr>
            </a:p>
          </p:txBody>
        </p:sp>
      </p:grpSp>
      <p:sp>
        <p:nvSpPr>
          <p:cNvPr id="4" name="Picture Placeholder 3">
            <a:extLst>
              <a:ext uri="{FF2B5EF4-FFF2-40B4-BE49-F238E27FC236}">
                <a16:creationId xmlns:a16="http://schemas.microsoft.com/office/drawing/2014/main" id="{6F6D154A-7A8C-478F-B3ED-C23B0DCB9F4B}"/>
              </a:ext>
            </a:extLst>
          </p:cNvPr>
          <p:cNvSpPr>
            <a:spLocks noGrp="1"/>
          </p:cNvSpPr>
          <p:nvPr>
            <p:ph type="pic" sz="quarter" idx="10" hasCustomPrompt="1"/>
          </p:nvPr>
        </p:nvSpPr>
        <p:spPr>
          <a:xfrm>
            <a:off x="6356419" y="1412878"/>
            <a:ext cx="5565636" cy="4721225"/>
          </a:xfrm>
        </p:spPr>
        <p:txBody>
          <a:bodyPr tIns="1188720"/>
          <a:lstStyle>
            <a:lvl1pPr algn="ctr">
              <a:defRPr/>
            </a:lvl1pPr>
          </a:lstStyle>
          <a:p>
            <a:r>
              <a:rPr lang="en-US" dirty="0"/>
              <a:t>Insert picture</a:t>
            </a:r>
          </a:p>
        </p:txBody>
      </p:sp>
      <p:sp>
        <p:nvSpPr>
          <p:cNvPr id="2" name="Title 1"/>
          <p:cNvSpPr>
            <a:spLocks noGrp="1"/>
          </p:cNvSpPr>
          <p:nvPr>
            <p:ph type="title" hasCustomPrompt="1"/>
          </p:nvPr>
        </p:nvSpPr>
        <p:spPr>
          <a:xfrm>
            <a:off x="269239" y="4002128"/>
            <a:ext cx="6723231" cy="995838"/>
          </a:xfrm>
          <a:noFill/>
        </p:spPr>
        <p:txBody>
          <a:bodyPr wrap="square" tIns="91440" bIns="91440" anchor="b" anchorCtr="0">
            <a:spAutoFit/>
          </a:bodyPr>
          <a:lstStyle>
            <a:lvl1pPr>
              <a:defRPr sz="5878" spc="-98" baseline="0">
                <a:solidFill>
                  <a:schemeClr val="tx1"/>
                </a:solidFill>
              </a:defRPr>
            </a:lvl1pPr>
          </a:lstStyle>
          <a:p>
            <a:r>
              <a:rPr lang="en-US" dirty="0"/>
              <a:t>Section title</a:t>
            </a:r>
          </a:p>
        </p:txBody>
      </p:sp>
    </p:spTree>
    <p:extLst>
      <p:ext uri="{BB962C8B-B14F-4D97-AF65-F5344CB8AC3E}">
        <p14:creationId xmlns:p14="http://schemas.microsoft.com/office/powerpoint/2010/main" val="203835516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Section Title Red - Add Image">
    <p:bg>
      <p:bgPr>
        <a:solidFill>
          <a:schemeClr val="accent3"/>
        </a:solidFill>
        <a:effectLst/>
      </p:bgPr>
    </p:bg>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9656FB04-7D3F-4A28-9E24-39509F404D7C}"/>
              </a:ext>
            </a:extLst>
          </p:cNvPr>
          <p:cNvGrpSpPr/>
          <p:nvPr userDrawn="1"/>
        </p:nvGrpSpPr>
        <p:grpSpPr>
          <a:xfrm>
            <a:off x="0" y="0"/>
            <a:ext cx="12195176" cy="6858000"/>
            <a:chOff x="0" y="0"/>
            <a:chExt cx="12192000" cy="6858000"/>
          </a:xfrm>
        </p:grpSpPr>
        <p:pic>
          <p:nvPicPr>
            <p:cNvPr id="6" name="Picture 5">
              <a:extLst>
                <a:ext uri="{FF2B5EF4-FFF2-40B4-BE49-F238E27FC236}">
                  <a16:creationId xmlns:a16="http://schemas.microsoft.com/office/drawing/2014/main" id="{FF7A9E42-3918-482E-A5FE-785DEC8F9C50}"/>
                </a:ext>
              </a:extLst>
            </p:cNvPr>
            <p:cNvPicPr>
              <a:picLocks noChangeAspect="1"/>
            </p:cNvPicPr>
            <p:nvPr userDrawn="1"/>
          </p:nvPicPr>
          <p:blipFill rotWithShape="1">
            <a:blip r:embed="rId2" cstate="screen">
              <a:duotone>
                <a:prstClr val="black"/>
                <a:schemeClr val="accent3">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7" name="Rectangle 6">
              <a:extLst>
                <a:ext uri="{FF2B5EF4-FFF2-40B4-BE49-F238E27FC236}">
                  <a16:creationId xmlns:a16="http://schemas.microsoft.com/office/drawing/2014/main" id="{8EA118BE-876E-4C79-B6EB-2F68736A6F9E}"/>
                </a:ext>
              </a:extLst>
            </p:cNvPr>
            <p:cNvSpPr/>
            <p:nvPr userDrawn="1"/>
          </p:nvSpPr>
          <p:spPr bwMode="auto">
            <a:xfrm>
              <a:off x="0" y="0"/>
              <a:ext cx="4339450" cy="6858000"/>
            </a:xfrm>
            <a:prstGeom prst="rect">
              <a:avLst/>
            </a:prstGeom>
            <a:solidFill>
              <a:schemeClr val="accent3">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2192" rtl="0" eaLnBrk="1" fontAlgn="base" latinLnBrk="0" hangingPunct="1">
                <a:lnSpc>
                  <a:spcPct val="90000"/>
                </a:lnSpc>
                <a:spcBef>
                  <a:spcPct val="0"/>
                </a:spcBef>
                <a:spcAft>
                  <a:spcPct val="0"/>
                </a:spcAft>
                <a:buClrTx/>
                <a:buSzTx/>
                <a:buFontTx/>
                <a:buNone/>
                <a:tabLst/>
                <a:defRPr/>
              </a:pPr>
              <a:endParaRPr kumimoji="0" lang="en-US" sz="2399" b="0" i="0" u="none" strike="noStrike" kern="1200" cap="none" spc="0" normalizeH="0" baseline="0" noProof="0" dirty="0" err="1">
                <a:ln>
                  <a:noFill/>
                </a:ln>
                <a:gradFill>
                  <a:gsLst>
                    <a:gs pos="0">
                      <a:srgbClr val="FFFFFF"/>
                    </a:gs>
                    <a:gs pos="100000">
                      <a:srgbClr val="FFFFFF"/>
                    </a:gs>
                  </a:gsLst>
                  <a:lin ang="5400000" scaled="0"/>
                </a:gradFill>
                <a:effectLst/>
                <a:uLnTx/>
                <a:uFillTx/>
                <a:latin typeface="Gotham Book"/>
                <a:ea typeface="Segoe UI" pitchFamily="34" charset="0"/>
                <a:cs typeface="Segoe UI" pitchFamily="34" charset="0"/>
              </a:endParaRPr>
            </a:p>
          </p:txBody>
        </p:sp>
        <p:pic>
          <p:nvPicPr>
            <p:cNvPr id="8" name="Picture 7">
              <a:extLst>
                <a:ext uri="{FF2B5EF4-FFF2-40B4-BE49-F238E27FC236}">
                  <a16:creationId xmlns:a16="http://schemas.microsoft.com/office/drawing/2014/main" id="{C4828EB6-1ADA-46B2-9F65-F632E10D451C}"/>
                </a:ext>
              </a:extLst>
            </p:cNvPr>
            <p:cNvPicPr>
              <a:picLocks noChangeAspect="1"/>
            </p:cNvPicPr>
            <p:nvPr userDrawn="1"/>
          </p:nvPicPr>
          <p:blipFill rotWithShape="1">
            <a:blip r:embed="rId2" cstate="screen">
              <a:duotone>
                <a:prstClr val="black"/>
                <a:schemeClr val="accent3">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4339450" y="0"/>
              <a:ext cx="4339450" cy="6858000"/>
            </a:xfrm>
            <a:prstGeom prst="rect">
              <a:avLst/>
            </a:prstGeom>
          </p:spPr>
        </p:pic>
        <p:sp>
          <p:nvSpPr>
            <p:cNvPr id="9" name="Rectangle 8">
              <a:extLst>
                <a:ext uri="{FF2B5EF4-FFF2-40B4-BE49-F238E27FC236}">
                  <a16:creationId xmlns:a16="http://schemas.microsoft.com/office/drawing/2014/main" id="{52AAFC0D-8BA4-466B-BC9A-F1F7E048829F}"/>
                </a:ext>
              </a:extLst>
            </p:cNvPr>
            <p:cNvSpPr/>
            <p:nvPr userDrawn="1"/>
          </p:nvSpPr>
          <p:spPr bwMode="auto">
            <a:xfrm>
              <a:off x="4339450" y="0"/>
              <a:ext cx="4339450" cy="6858000"/>
            </a:xfrm>
            <a:prstGeom prst="rect">
              <a:avLst/>
            </a:prstGeom>
            <a:solidFill>
              <a:schemeClr val="accent3">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2192" rtl="0" eaLnBrk="1" fontAlgn="base" latinLnBrk="0" hangingPunct="1">
                <a:lnSpc>
                  <a:spcPct val="90000"/>
                </a:lnSpc>
                <a:spcBef>
                  <a:spcPct val="0"/>
                </a:spcBef>
                <a:spcAft>
                  <a:spcPct val="0"/>
                </a:spcAft>
                <a:buClrTx/>
                <a:buSzTx/>
                <a:buFontTx/>
                <a:buNone/>
                <a:tabLst/>
                <a:defRPr/>
              </a:pPr>
              <a:endParaRPr kumimoji="0" lang="en-US" sz="2399" b="0" i="0" u="none" strike="noStrike" kern="1200" cap="none" spc="0" normalizeH="0" baseline="0" noProof="0" dirty="0" err="1">
                <a:ln>
                  <a:noFill/>
                </a:ln>
                <a:gradFill>
                  <a:gsLst>
                    <a:gs pos="0">
                      <a:srgbClr val="FFFFFF"/>
                    </a:gs>
                    <a:gs pos="100000">
                      <a:srgbClr val="FFFFFF"/>
                    </a:gs>
                  </a:gsLst>
                  <a:lin ang="5400000" scaled="0"/>
                </a:gradFill>
                <a:effectLst/>
                <a:uLnTx/>
                <a:uFillTx/>
                <a:latin typeface="Gotham Book"/>
                <a:ea typeface="Segoe UI" pitchFamily="34" charset="0"/>
                <a:cs typeface="Segoe UI" pitchFamily="34" charset="0"/>
              </a:endParaRPr>
            </a:p>
          </p:txBody>
        </p:sp>
        <p:pic>
          <p:nvPicPr>
            <p:cNvPr id="10" name="Picture 9">
              <a:extLst>
                <a:ext uri="{FF2B5EF4-FFF2-40B4-BE49-F238E27FC236}">
                  <a16:creationId xmlns:a16="http://schemas.microsoft.com/office/drawing/2014/main" id="{1AD9D0A5-05F3-48F7-9001-72B3EDAA75BA}"/>
                </a:ext>
              </a:extLst>
            </p:cNvPr>
            <p:cNvPicPr>
              <a:picLocks noChangeAspect="1"/>
            </p:cNvPicPr>
            <p:nvPr userDrawn="1"/>
          </p:nvPicPr>
          <p:blipFill rotWithShape="1">
            <a:blip r:embed="rId2" cstate="screen">
              <a:duotone>
                <a:prstClr val="black"/>
                <a:schemeClr val="accent3">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r="19043"/>
            <a:stretch/>
          </p:blipFill>
          <p:spPr>
            <a:xfrm>
              <a:off x="8678900" y="0"/>
              <a:ext cx="3513100" cy="6858000"/>
            </a:xfrm>
            <a:prstGeom prst="rect">
              <a:avLst/>
            </a:prstGeom>
          </p:spPr>
        </p:pic>
        <p:sp>
          <p:nvSpPr>
            <p:cNvPr id="11" name="Rectangle 10">
              <a:extLst>
                <a:ext uri="{FF2B5EF4-FFF2-40B4-BE49-F238E27FC236}">
                  <a16:creationId xmlns:a16="http://schemas.microsoft.com/office/drawing/2014/main" id="{BAD9B7DB-E6F4-456F-85BC-D2C40819867C}"/>
                </a:ext>
              </a:extLst>
            </p:cNvPr>
            <p:cNvSpPr/>
            <p:nvPr userDrawn="1"/>
          </p:nvSpPr>
          <p:spPr bwMode="auto">
            <a:xfrm>
              <a:off x="8678900" y="0"/>
              <a:ext cx="3513100" cy="6858000"/>
            </a:xfrm>
            <a:prstGeom prst="rect">
              <a:avLst/>
            </a:prstGeom>
            <a:solidFill>
              <a:schemeClr val="accent3">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2192" rtl="0" eaLnBrk="1" fontAlgn="base" latinLnBrk="0" hangingPunct="1">
                <a:lnSpc>
                  <a:spcPct val="90000"/>
                </a:lnSpc>
                <a:spcBef>
                  <a:spcPct val="0"/>
                </a:spcBef>
                <a:spcAft>
                  <a:spcPct val="0"/>
                </a:spcAft>
                <a:buClrTx/>
                <a:buSzTx/>
                <a:buFontTx/>
                <a:buNone/>
                <a:tabLst/>
                <a:defRPr/>
              </a:pPr>
              <a:endParaRPr kumimoji="0" lang="en-US" sz="2399" b="0" i="0" u="none" strike="noStrike" kern="1200" cap="none" spc="0" normalizeH="0" baseline="0" noProof="0" dirty="0" err="1">
                <a:ln>
                  <a:noFill/>
                </a:ln>
                <a:gradFill>
                  <a:gsLst>
                    <a:gs pos="0">
                      <a:srgbClr val="FFFFFF"/>
                    </a:gs>
                    <a:gs pos="100000">
                      <a:srgbClr val="FFFFFF"/>
                    </a:gs>
                  </a:gsLst>
                  <a:lin ang="5400000" scaled="0"/>
                </a:gradFill>
                <a:effectLst/>
                <a:uLnTx/>
                <a:uFillTx/>
                <a:latin typeface="Gotham Book"/>
                <a:ea typeface="Segoe UI" pitchFamily="34" charset="0"/>
                <a:cs typeface="Segoe UI" pitchFamily="34" charset="0"/>
              </a:endParaRPr>
            </a:p>
          </p:txBody>
        </p:sp>
      </p:grpSp>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1"/>
                </a:solidFill>
              </a:defRPr>
            </a:lvl1pPr>
          </a:lstStyle>
          <a:p>
            <a:r>
              <a:rPr lang="en-US" dirty="0"/>
              <a:t>Section title</a:t>
            </a:r>
          </a:p>
        </p:txBody>
      </p:sp>
      <p:sp>
        <p:nvSpPr>
          <p:cNvPr id="4" name="Picture Placeholder 3">
            <a:extLst>
              <a:ext uri="{FF2B5EF4-FFF2-40B4-BE49-F238E27FC236}">
                <a16:creationId xmlns:a16="http://schemas.microsoft.com/office/drawing/2014/main" id="{6F6D154A-7A8C-478F-B3ED-C23B0DCB9F4B}"/>
              </a:ext>
            </a:extLst>
          </p:cNvPr>
          <p:cNvSpPr>
            <a:spLocks noGrp="1"/>
          </p:cNvSpPr>
          <p:nvPr>
            <p:ph type="pic" sz="quarter" idx="10" hasCustomPrompt="1"/>
          </p:nvPr>
        </p:nvSpPr>
        <p:spPr>
          <a:xfrm>
            <a:off x="6356419" y="1412876"/>
            <a:ext cx="5565636" cy="4721225"/>
          </a:xfrm>
        </p:spPr>
        <p:txBody>
          <a:bodyPr tIns="1188720"/>
          <a:lstStyle>
            <a:lvl1pPr algn="ctr">
              <a:defRPr/>
            </a:lvl1pPr>
          </a:lstStyle>
          <a:p>
            <a:r>
              <a:rPr lang="en-US" dirty="0"/>
              <a:t>Insert picture</a:t>
            </a:r>
          </a:p>
        </p:txBody>
      </p:sp>
    </p:spTree>
    <p:extLst>
      <p:ext uri="{BB962C8B-B14F-4D97-AF65-F5344CB8AC3E}">
        <p14:creationId xmlns:p14="http://schemas.microsoft.com/office/powerpoint/2010/main" val="192950783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Section Title Gold - Add Image">
    <p:bg>
      <p:bgPr>
        <a:solidFill>
          <a:schemeClr val="accent2"/>
        </a:solid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7F95A303-4A41-44AB-9F16-5D1E3E00ECE1}"/>
              </a:ext>
            </a:extLst>
          </p:cNvPr>
          <p:cNvGrpSpPr/>
          <p:nvPr userDrawn="1"/>
        </p:nvGrpSpPr>
        <p:grpSpPr>
          <a:xfrm>
            <a:off x="2" y="-4883"/>
            <a:ext cx="12191998" cy="6862883"/>
            <a:chOff x="1" y="-4883"/>
            <a:chExt cx="12188823" cy="6862883"/>
          </a:xfrm>
        </p:grpSpPr>
        <p:pic>
          <p:nvPicPr>
            <p:cNvPr id="5" name="Picture 4">
              <a:extLst>
                <a:ext uri="{FF2B5EF4-FFF2-40B4-BE49-F238E27FC236}">
                  <a16:creationId xmlns:a16="http://schemas.microsoft.com/office/drawing/2014/main" id="{FFC71D28-BD3C-4E5C-9A8B-69E7EA462D2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4338320" cy="6858000"/>
            </a:xfrm>
            <a:prstGeom prst="rect">
              <a:avLst/>
            </a:prstGeom>
          </p:spPr>
        </p:pic>
        <p:pic>
          <p:nvPicPr>
            <p:cNvPr id="6" name="Picture 5">
              <a:extLst>
                <a:ext uri="{FF2B5EF4-FFF2-40B4-BE49-F238E27FC236}">
                  <a16:creationId xmlns:a16="http://schemas.microsoft.com/office/drawing/2014/main" id="{CC276FB8-AF49-413C-9AF0-BB8C0AF9E1C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338321" y="0"/>
              <a:ext cx="4338320" cy="6858000"/>
            </a:xfrm>
            <a:prstGeom prst="rect">
              <a:avLst/>
            </a:prstGeom>
          </p:spPr>
        </p:pic>
        <p:pic>
          <p:nvPicPr>
            <p:cNvPr id="7" name="Picture 6">
              <a:extLst>
                <a:ext uri="{FF2B5EF4-FFF2-40B4-BE49-F238E27FC236}">
                  <a16:creationId xmlns:a16="http://schemas.microsoft.com/office/drawing/2014/main" id="{556C6EEB-DAE5-48EE-8B39-324C90B37A7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19043"/>
            <a:stretch/>
          </p:blipFill>
          <p:spPr>
            <a:xfrm>
              <a:off x="8676641" y="-4883"/>
              <a:ext cx="3512183" cy="6858000"/>
            </a:xfrm>
            <a:prstGeom prst="rect">
              <a:avLst/>
            </a:prstGeom>
          </p:spPr>
        </p:pic>
      </p:grpSp>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1"/>
                </a:solidFill>
              </a:defRPr>
            </a:lvl1pPr>
          </a:lstStyle>
          <a:p>
            <a:r>
              <a:rPr lang="en-US" dirty="0"/>
              <a:t>Section title</a:t>
            </a:r>
          </a:p>
        </p:txBody>
      </p:sp>
      <p:sp>
        <p:nvSpPr>
          <p:cNvPr id="4" name="Picture Placeholder 3">
            <a:extLst>
              <a:ext uri="{FF2B5EF4-FFF2-40B4-BE49-F238E27FC236}">
                <a16:creationId xmlns:a16="http://schemas.microsoft.com/office/drawing/2014/main" id="{6F6D154A-7A8C-478F-B3ED-C23B0DCB9F4B}"/>
              </a:ext>
            </a:extLst>
          </p:cNvPr>
          <p:cNvSpPr>
            <a:spLocks noGrp="1"/>
          </p:cNvSpPr>
          <p:nvPr>
            <p:ph type="pic" sz="quarter" idx="10" hasCustomPrompt="1"/>
          </p:nvPr>
        </p:nvSpPr>
        <p:spPr>
          <a:xfrm>
            <a:off x="6356419" y="1412876"/>
            <a:ext cx="5565636" cy="4721225"/>
          </a:xfrm>
        </p:spPr>
        <p:txBody>
          <a:bodyPr tIns="1188720"/>
          <a:lstStyle>
            <a:lvl1pPr algn="ctr">
              <a:defRPr/>
            </a:lvl1pPr>
          </a:lstStyle>
          <a:p>
            <a:r>
              <a:rPr lang="en-US" dirty="0"/>
              <a:t>Insert picture</a:t>
            </a:r>
          </a:p>
        </p:txBody>
      </p:sp>
    </p:spTree>
    <p:extLst>
      <p:ext uri="{BB962C8B-B14F-4D97-AF65-F5344CB8AC3E}">
        <p14:creationId xmlns:p14="http://schemas.microsoft.com/office/powerpoint/2010/main" val="102450365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extLst>
              <a:ext uri="{28A0092B-C50C-407E-A947-70E740481C1C}">
                <a14:useLocalDpi xmlns:a14="http://schemas.microsoft.com/office/drawing/2010/main"/>
              </a:ext>
            </a:extLst>
          </a:blip>
          <a:srcRect t="-1"/>
          <a:stretch/>
        </p:blipFill>
        <p:spPr>
          <a:xfrm>
            <a:off x="1" y="1"/>
            <a:ext cx="12192000" cy="6858000"/>
          </a:xfrm>
          <a:prstGeom prst="rect">
            <a:avLst/>
          </a:prstGeom>
        </p:spPr>
      </p:pic>
      <p:grpSp>
        <p:nvGrpSpPr>
          <p:cNvPr id="6" name="Group 5" hidden="1"/>
          <p:cNvGrpSpPr/>
          <p:nvPr userDrawn="1"/>
        </p:nvGrpSpPr>
        <p:grpSpPr>
          <a:xfrm>
            <a:off x="644141" y="5329145"/>
            <a:ext cx="849901" cy="850022"/>
            <a:chOff x="596096" y="5359033"/>
            <a:chExt cx="1057007" cy="1057007"/>
          </a:xfrm>
        </p:grpSpPr>
        <p:sp>
          <p:nvSpPr>
            <p:cNvPr id="7" name="Freeform 58"/>
            <p:cNvSpPr>
              <a:spLocks/>
            </p:cNvSpPr>
            <p:nvPr/>
          </p:nvSpPr>
          <p:spPr bwMode="auto">
            <a:xfrm>
              <a:off x="942115" y="5636428"/>
              <a:ext cx="444725" cy="513904"/>
            </a:xfrm>
            <a:custGeom>
              <a:avLst/>
              <a:gdLst>
                <a:gd name="T0" fmla="*/ 38 w 38"/>
                <a:gd name="T1" fmla="*/ 22 h 44"/>
                <a:gd name="T2" fmla="*/ 37 w 38"/>
                <a:gd name="T3" fmla="*/ 24 h 44"/>
                <a:gd name="T4" fmla="*/ 4 w 38"/>
                <a:gd name="T5" fmla="*/ 44 h 44"/>
                <a:gd name="T6" fmla="*/ 2 w 38"/>
                <a:gd name="T7" fmla="*/ 44 h 44"/>
                <a:gd name="T8" fmla="*/ 1 w 38"/>
                <a:gd name="T9" fmla="*/ 44 h 44"/>
                <a:gd name="T10" fmla="*/ 0 w 38"/>
                <a:gd name="T11" fmla="*/ 41 h 44"/>
                <a:gd name="T12" fmla="*/ 0 w 38"/>
                <a:gd name="T13" fmla="*/ 3 h 44"/>
                <a:gd name="T14" fmla="*/ 1 w 38"/>
                <a:gd name="T15" fmla="*/ 0 h 44"/>
                <a:gd name="T16" fmla="*/ 2 w 38"/>
                <a:gd name="T17" fmla="*/ 0 h 44"/>
                <a:gd name="T18" fmla="*/ 4 w 38"/>
                <a:gd name="T19" fmla="*/ 0 h 44"/>
                <a:gd name="T20" fmla="*/ 37 w 38"/>
                <a:gd name="T21" fmla="*/ 20 h 44"/>
                <a:gd name="T22" fmla="*/ 38 w 38"/>
                <a:gd name="T23"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44">
                  <a:moveTo>
                    <a:pt x="38" y="22"/>
                  </a:moveTo>
                  <a:cubicBezTo>
                    <a:pt x="38" y="23"/>
                    <a:pt x="37" y="24"/>
                    <a:pt x="37" y="24"/>
                  </a:cubicBezTo>
                  <a:cubicBezTo>
                    <a:pt x="4" y="44"/>
                    <a:pt x="4" y="44"/>
                    <a:pt x="4" y="44"/>
                  </a:cubicBezTo>
                  <a:cubicBezTo>
                    <a:pt x="3" y="44"/>
                    <a:pt x="3" y="44"/>
                    <a:pt x="2" y="44"/>
                  </a:cubicBezTo>
                  <a:cubicBezTo>
                    <a:pt x="2" y="44"/>
                    <a:pt x="1" y="44"/>
                    <a:pt x="1" y="44"/>
                  </a:cubicBezTo>
                  <a:cubicBezTo>
                    <a:pt x="0" y="43"/>
                    <a:pt x="0" y="42"/>
                    <a:pt x="0" y="41"/>
                  </a:cubicBezTo>
                  <a:cubicBezTo>
                    <a:pt x="0" y="3"/>
                    <a:pt x="0" y="3"/>
                    <a:pt x="0" y="3"/>
                  </a:cubicBezTo>
                  <a:cubicBezTo>
                    <a:pt x="0" y="2"/>
                    <a:pt x="0" y="1"/>
                    <a:pt x="1" y="0"/>
                  </a:cubicBezTo>
                  <a:cubicBezTo>
                    <a:pt x="1" y="0"/>
                    <a:pt x="2" y="0"/>
                    <a:pt x="2" y="0"/>
                  </a:cubicBezTo>
                  <a:cubicBezTo>
                    <a:pt x="3" y="0"/>
                    <a:pt x="3" y="0"/>
                    <a:pt x="4" y="0"/>
                  </a:cubicBezTo>
                  <a:cubicBezTo>
                    <a:pt x="37" y="20"/>
                    <a:pt x="37" y="20"/>
                    <a:pt x="37" y="20"/>
                  </a:cubicBezTo>
                  <a:cubicBezTo>
                    <a:pt x="37" y="20"/>
                    <a:pt x="38" y="21"/>
                    <a:pt x="38" y="22"/>
                  </a:cubicBezTo>
                  <a:close/>
                </a:path>
              </a:pathLst>
            </a:cu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764"/>
            </a:p>
          </p:txBody>
        </p:sp>
        <p:sp>
          <p:nvSpPr>
            <p:cNvPr id="8" name="Oval 7"/>
            <p:cNvSpPr/>
            <p:nvPr/>
          </p:nvSpPr>
          <p:spPr bwMode="auto">
            <a:xfrm>
              <a:off x="596096" y="5359033"/>
              <a:ext cx="1057007" cy="1057007"/>
            </a:xfrm>
            <a:prstGeom prst="ellipse">
              <a:avLst/>
            </a:pr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764" dirty="0" err="1">
                <a:solidFill>
                  <a:schemeClr val="tx1"/>
                </a:solidFill>
              </a:endParaRPr>
            </a:p>
          </p:txBody>
        </p:sp>
      </p:grpSp>
      <p:sp>
        <p:nvSpPr>
          <p:cNvPr id="10" name="Rectangle 9">
            <a:extLst>
              <a:ext uri="{FF2B5EF4-FFF2-40B4-BE49-F238E27FC236}">
                <a16:creationId xmlns:a16="http://schemas.microsoft.com/office/drawing/2014/main" id="{0DF5A6BB-0A85-4913-BB4D-04EB29959B79}"/>
              </a:ext>
            </a:extLst>
          </p:cNvPr>
          <p:cNvSpPr/>
          <p:nvPr userDrawn="1"/>
        </p:nvSpPr>
        <p:spPr bwMode="auto">
          <a:xfrm>
            <a:off x="-1" y="4784436"/>
            <a:ext cx="12192001" cy="2073564"/>
          </a:xfrm>
          <a:prstGeom prst="rect">
            <a:avLst/>
          </a:prstGeom>
          <a:solidFill>
            <a:schemeClr val="bg2">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lvl="0" algn="ctr" defTabSz="913916" fontAlgn="base">
              <a:lnSpc>
                <a:spcPct val="90000"/>
              </a:lnSpc>
              <a:spcBef>
                <a:spcPct val="0"/>
              </a:spcBef>
              <a:spcAft>
                <a:spcPct val="0"/>
              </a:spcAft>
            </a:pPr>
            <a:endParaRPr lang="en-US" sz="2352"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11" name="Group 10">
            <a:extLst>
              <a:ext uri="{FF2B5EF4-FFF2-40B4-BE49-F238E27FC236}">
                <a16:creationId xmlns:a16="http://schemas.microsoft.com/office/drawing/2014/main" id="{AF721DBE-6733-40F2-91ED-AB2D9E64F227}"/>
              </a:ext>
            </a:extLst>
          </p:cNvPr>
          <p:cNvGrpSpPr/>
          <p:nvPr userDrawn="1"/>
        </p:nvGrpSpPr>
        <p:grpSpPr>
          <a:xfrm>
            <a:off x="644141" y="5329145"/>
            <a:ext cx="849901" cy="850022"/>
            <a:chOff x="596096" y="5359033"/>
            <a:chExt cx="1057007" cy="1057007"/>
          </a:xfrm>
        </p:grpSpPr>
        <p:sp>
          <p:nvSpPr>
            <p:cNvPr id="12" name="Freeform 58">
              <a:extLst>
                <a:ext uri="{FF2B5EF4-FFF2-40B4-BE49-F238E27FC236}">
                  <a16:creationId xmlns:a16="http://schemas.microsoft.com/office/drawing/2014/main" id="{7A48A26F-0F1A-458F-82FE-7A5BB3F314B3}"/>
                </a:ext>
              </a:extLst>
            </p:cNvPr>
            <p:cNvSpPr>
              <a:spLocks/>
            </p:cNvSpPr>
            <p:nvPr/>
          </p:nvSpPr>
          <p:spPr bwMode="auto">
            <a:xfrm>
              <a:off x="942115" y="5636428"/>
              <a:ext cx="444725" cy="513904"/>
            </a:xfrm>
            <a:custGeom>
              <a:avLst/>
              <a:gdLst>
                <a:gd name="T0" fmla="*/ 38 w 38"/>
                <a:gd name="T1" fmla="*/ 22 h 44"/>
                <a:gd name="T2" fmla="*/ 37 w 38"/>
                <a:gd name="T3" fmla="*/ 24 h 44"/>
                <a:gd name="T4" fmla="*/ 4 w 38"/>
                <a:gd name="T5" fmla="*/ 44 h 44"/>
                <a:gd name="T6" fmla="*/ 2 w 38"/>
                <a:gd name="T7" fmla="*/ 44 h 44"/>
                <a:gd name="T8" fmla="*/ 1 w 38"/>
                <a:gd name="T9" fmla="*/ 44 h 44"/>
                <a:gd name="T10" fmla="*/ 0 w 38"/>
                <a:gd name="T11" fmla="*/ 41 h 44"/>
                <a:gd name="T12" fmla="*/ 0 w 38"/>
                <a:gd name="T13" fmla="*/ 3 h 44"/>
                <a:gd name="T14" fmla="*/ 1 w 38"/>
                <a:gd name="T15" fmla="*/ 0 h 44"/>
                <a:gd name="T16" fmla="*/ 2 w 38"/>
                <a:gd name="T17" fmla="*/ 0 h 44"/>
                <a:gd name="T18" fmla="*/ 4 w 38"/>
                <a:gd name="T19" fmla="*/ 0 h 44"/>
                <a:gd name="T20" fmla="*/ 37 w 38"/>
                <a:gd name="T21" fmla="*/ 20 h 44"/>
                <a:gd name="T22" fmla="*/ 38 w 38"/>
                <a:gd name="T23"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44">
                  <a:moveTo>
                    <a:pt x="38" y="22"/>
                  </a:moveTo>
                  <a:cubicBezTo>
                    <a:pt x="38" y="23"/>
                    <a:pt x="37" y="24"/>
                    <a:pt x="37" y="24"/>
                  </a:cubicBezTo>
                  <a:cubicBezTo>
                    <a:pt x="4" y="44"/>
                    <a:pt x="4" y="44"/>
                    <a:pt x="4" y="44"/>
                  </a:cubicBezTo>
                  <a:cubicBezTo>
                    <a:pt x="3" y="44"/>
                    <a:pt x="3" y="44"/>
                    <a:pt x="2" y="44"/>
                  </a:cubicBezTo>
                  <a:cubicBezTo>
                    <a:pt x="2" y="44"/>
                    <a:pt x="1" y="44"/>
                    <a:pt x="1" y="44"/>
                  </a:cubicBezTo>
                  <a:cubicBezTo>
                    <a:pt x="0" y="43"/>
                    <a:pt x="0" y="42"/>
                    <a:pt x="0" y="41"/>
                  </a:cubicBezTo>
                  <a:cubicBezTo>
                    <a:pt x="0" y="3"/>
                    <a:pt x="0" y="3"/>
                    <a:pt x="0" y="3"/>
                  </a:cubicBezTo>
                  <a:cubicBezTo>
                    <a:pt x="0" y="2"/>
                    <a:pt x="0" y="1"/>
                    <a:pt x="1" y="0"/>
                  </a:cubicBezTo>
                  <a:cubicBezTo>
                    <a:pt x="1" y="0"/>
                    <a:pt x="2" y="0"/>
                    <a:pt x="2" y="0"/>
                  </a:cubicBezTo>
                  <a:cubicBezTo>
                    <a:pt x="3" y="0"/>
                    <a:pt x="3" y="0"/>
                    <a:pt x="4" y="0"/>
                  </a:cubicBezTo>
                  <a:cubicBezTo>
                    <a:pt x="37" y="20"/>
                    <a:pt x="37" y="20"/>
                    <a:pt x="37" y="20"/>
                  </a:cubicBezTo>
                  <a:cubicBezTo>
                    <a:pt x="37" y="20"/>
                    <a:pt x="38" y="21"/>
                    <a:pt x="38" y="22"/>
                  </a:cubicBezTo>
                  <a:close/>
                </a:path>
              </a:pathLst>
            </a:cu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764"/>
            </a:p>
          </p:txBody>
        </p:sp>
        <p:sp>
          <p:nvSpPr>
            <p:cNvPr id="13" name="Oval 12">
              <a:extLst>
                <a:ext uri="{FF2B5EF4-FFF2-40B4-BE49-F238E27FC236}">
                  <a16:creationId xmlns:a16="http://schemas.microsoft.com/office/drawing/2014/main" id="{826C475E-AB37-4EE3-AAA0-E01062D73415}"/>
                </a:ext>
              </a:extLst>
            </p:cNvPr>
            <p:cNvSpPr/>
            <p:nvPr/>
          </p:nvSpPr>
          <p:spPr bwMode="auto">
            <a:xfrm>
              <a:off x="596096" y="5359033"/>
              <a:ext cx="1057007" cy="1057007"/>
            </a:xfrm>
            <a:prstGeom prst="ellipse">
              <a:avLst/>
            </a:pr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764" dirty="0" err="1">
                <a:solidFill>
                  <a:schemeClr val="tx1"/>
                </a:solidFill>
              </a:endParaRPr>
            </a:p>
          </p:txBody>
        </p:sp>
      </p:grpSp>
      <p:sp>
        <p:nvSpPr>
          <p:cNvPr id="14" name="Title 1">
            <a:extLst>
              <a:ext uri="{FF2B5EF4-FFF2-40B4-BE49-F238E27FC236}">
                <a16:creationId xmlns:a16="http://schemas.microsoft.com/office/drawing/2014/main" id="{986C3FEF-1C9D-4084-9497-558C77991F69}"/>
              </a:ext>
            </a:extLst>
          </p:cNvPr>
          <p:cNvSpPr>
            <a:spLocks noGrp="1"/>
          </p:cNvSpPr>
          <p:nvPr>
            <p:ph type="title" hasCustomPrompt="1"/>
          </p:nvPr>
        </p:nvSpPr>
        <p:spPr>
          <a:xfrm>
            <a:off x="1772264" y="5337715"/>
            <a:ext cx="9859116" cy="832882"/>
          </a:xfrm>
        </p:spPr>
        <p:txBody>
          <a:bodyPr vert="horz" wrap="square" lIns="146304" tIns="91440" rIns="146304" bIns="91440" rtlCol="0" anchor="ctr">
            <a:noAutofit/>
          </a:bodyPr>
          <a:lstStyle>
            <a:lvl1pPr>
              <a:defRPr lang="en-US" dirty="0"/>
            </a:lvl1pPr>
          </a:lstStyle>
          <a:p>
            <a:pPr marL="0" lvl="0"/>
            <a:r>
              <a:rPr lang="en-US" dirty="0"/>
              <a:t>Video title</a:t>
            </a:r>
          </a:p>
        </p:txBody>
      </p:sp>
    </p:spTree>
    <p:extLst>
      <p:ext uri="{BB962C8B-B14F-4D97-AF65-F5344CB8AC3E}">
        <p14:creationId xmlns:p14="http://schemas.microsoft.com/office/powerpoint/2010/main" val="407976754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1"/>
        </a:solidFill>
        <a:effectLst/>
      </p:bgPr>
    </p:bg>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print">
            <a:extLst>
              <a:ext uri="{28A0092B-C50C-407E-A947-70E740481C1C}">
                <a14:useLocalDpi xmlns:a14="http://schemas.microsoft.com/office/drawing/2010/main"/>
              </a:ext>
            </a:extLst>
          </a:blip>
          <a:srcRect t="-1"/>
          <a:stretch/>
        </p:blipFill>
        <p:spPr>
          <a:xfrm>
            <a:off x="1" y="1"/>
            <a:ext cx="12192000" cy="6858000"/>
          </a:xfrm>
          <a:prstGeom prst="rect">
            <a:avLst/>
          </a:prstGeom>
        </p:spPr>
      </p:pic>
      <p:sp>
        <p:nvSpPr>
          <p:cNvPr id="15" name="Freeform 39" hidden="1"/>
          <p:cNvSpPr>
            <a:spLocks/>
          </p:cNvSpPr>
          <p:nvPr userDrawn="1"/>
        </p:nvSpPr>
        <p:spPr bwMode="auto">
          <a:xfrm flipH="1">
            <a:off x="856481" y="5541517"/>
            <a:ext cx="425222" cy="425281"/>
          </a:xfrm>
          <a:custGeom>
            <a:avLst/>
            <a:gdLst>
              <a:gd name="T0" fmla="*/ 0 w 2203"/>
              <a:gd name="T1" fmla="*/ 0 h 2202"/>
              <a:gd name="T2" fmla="*/ 1855 w 2203"/>
              <a:gd name="T3" fmla="*/ 497 h 2202"/>
              <a:gd name="T4" fmla="*/ 1422 w 2203"/>
              <a:gd name="T5" fmla="*/ 929 h 2202"/>
              <a:gd name="T6" fmla="*/ 1521 w 2203"/>
              <a:gd name="T7" fmla="*/ 1030 h 2202"/>
              <a:gd name="T8" fmla="*/ 2203 w 2203"/>
              <a:gd name="T9" fmla="*/ 1711 h 2202"/>
              <a:gd name="T10" fmla="*/ 1711 w 2203"/>
              <a:gd name="T11" fmla="*/ 2202 h 2202"/>
              <a:gd name="T12" fmla="*/ 1029 w 2203"/>
              <a:gd name="T13" fmla="*/ 1521 h 2202"/>
              <a:gd name="T14" fmla="*/ 930 w 2203"/>
              <a:gd name="T15" fmla="*/ 1421 h 2202"/>
              <a:gd name="T16" fmla="*/ 497 w 2203"/>
              <a:gd name="T17" fmla="*/ 1855 h 2202"/>
              <a:gd name="T18" fmla="*/ 0 w 2203"/>
              <a:gd name="T19" fmla="*/ 0 h 2202"/>
              <a:gd name="connsiteX0" fmla="*/ 0 w 10000"/>
              <a:gd name="connsiteY0" fmla="*/ 0 h 10000"/>
              <a:gd name="connsiteX1" fmla="*/ 8420 w 10000"/>
              <a:gd name="connsiteY1" fmla="*/ 2257 h 10000"/>
              <a:gd name="connsiteX2" fmla="*/ 6455 w 10000"/>
              <a:gd name="connsiteY2" fmla="*/ 421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4222 w 10000"/>
              <a:gd name="connsiteY8" fmla="*/ 6453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6455 w 10000"/>
              <a:gd name="connsiteY2" fmla="*/ 421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469 w 10000"/>
              <a:gd name="connsiteY8" fmla="*/ 5461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291 w 10000"/>
              <a:gd name="connsiteY2" fmla="*/ 332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469 w 10000"/>
              <a:gd name="connsiteY8" fmla="*/ 5461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291 w 10000"/>
              <a:gd name="connsiteY2" fmla="*/ 332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332 w 10000"/>
              <a:gd name="connsiteY8" fmla="*/ 5598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428 w 10000"/>
              <a:gd name="connsiteY2" fmla="*/ 3158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332 w 10000"/>
              <a:gd name="connsiteY8" fmla="*/ 5598 h 10000"/>
              <a:gd name="connsiteX9" fmla="*/ 2256 w 10000"/>
              <a:gd name="connsiteY9" fmla="*/ 8424 h 10000"/>
              <a:gd name="connsiteX10" fmla="*/ 0 w 10000"/>
              <a:gd name="connsiteY10"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00" h="10000">
                <a:moveTo>
                  <a:pt x="0" y="0"/>
                </a:moveTo>
                <a:lnTo>
                  <a:pt x="8420" y="2257"/>
                </a:lnTo>
                <a:lnTo>
                  <a:pt x="5428" y="3158"/>
                </a:lnTo>
                <a:lnTo>
                  <a:pt x="6904" y="4678"/>
                </a:lnTo>
                <a:lnTo>
                  <a:pt x="10000" y="7770"/>
                </a:lnTo>
                <a:lnTo>
                  <a:pt x="8941" y="8830"/>
                </a:lnTo>
                <a:lnTo>
                  <a:pt x="7767" y="10000"/>
                </a:lnTo>
                <a:lnTo>
                  <a:pt x="4671" y="6907"/>
                </a:lnTo>
                <a:lnTo>
                  <a:pt x="3332" y="5598"/>
                </a:lnTo>
                <a:lnTo>
                  <a:pt x="2256" y="8424"/>
                </a:lnTo>
                <a:lnTo>
                  <a:pt x="0" y="0"/>
                </a:lnTo>
                <a:close/>
              </a:path>
            </a:pathLst>
          </a:cu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GB" sz="1764"/>
          </a:p>
        </p:txBody>
      </p:sp>
      <p:sp>
        <p:nvSpPr>
          <p:cNvPr id="18" name="Oval 17" hidden="1"/>
          <p:cNvSpPr/>
          <p:nvPr/>
        </p:nvSpPr>
        <p:spPr bwMode="auto">
          <a:xfrm>
            <a:off x="644141" y="5329145"/>
            <a:ext cx="849901" cy="850022"/>
          </a:xfrm>
          <a:prstGeom prst="ellipse">
            <a:avLst/>
          </a:pr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sz="1764" dirty="0" err="1"/>
          </a:p>
        </p:txBody>
      </p:sp>
      <p:sp>
        <p:nvSpPr>
          <p:cNvPr id="14" name="Rectangle 13">
            <a:extLst>
              <a:ext uri="{FF2B5EF4-FFF2-40B4-BE49-F238E27FC236}">
                <a16:creationId xmlns:a16="http://schemas.microsoft.com/office/drawing/2014/main" id="{A266C790-8893-412D-8C9C-B7E6A6949581}"/>
              </a:ext>
            </a:extLst>
          </p:cNvPr>
          <p:cNvSpPr/>
          <p:nvPr userDrawn="1"/>
        </p:nvSpPr>
        <p:spPr bwMode="auto">
          <a:xfrm>
            <a:off x="0" y="4784436"/>
            <a:ext cx="12192001" cy="2073564"/>
          </a:xfrm>
          <a:prstGeom prst="rect">
            <a:avLst/>
          </a:prstGeom>
          <a:solidFill>
            <a:schemeClr val="accent1">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lvl="0" algn="ctr" defTabSz="913916" fontAlgn="base">
              <a:lnSpc>
                <a:spcPct val="90000"/>
              </a:lnSpc>
              <a:spcBef>
                <a:spcPct val="0"/>
              </a:spcBef>
              <a:spcAft>
                <a:spcPct val="0"/>
              </a:spcAft>
            </a:pPr>
            <a:endParaRPr lang="en-US" sz="2352" dirty="0" err="1">
              <a:gradFill>
                <a:gsLst>
                  <a:gs pos="0">
                    <a:srgbClr val="FFFFFF"/>
                  </a:gs>
                  <a:gs pos="100000">
                    <a:srgbClr val="FFFFFF"/>
                  </a:gs>
                </a:gsLst>
                <a:lin ang="5400000" scaled="0"/>
              </a:gradFill>
              <a:ea typeface="Segoe UI" pitchFamily="34" charset="0"/>
              <a:cs typeface="Segoe UI" pitchFamily="34" charset="0"/>
            </a:endParaRPr>
          </a:p>
        </p:txBody>
      </p:sp>
      <p:sp>
        <p:nvSpPr>
          <p:cNvPr id="16" name="Title 1">
            <a:extLst>
              <a:ext uri="{FF2B5EF4-FFF2-40B4-BE49-F238E27FC236}">
                <a16:creationId xmlns:a16="http://schemas.microsoft.com/office/drawing/2014/main" id="{F3D04DA8-3EF8-4F39-89C3-4E7C5345DAB5}"/>
              </a:ext>
            </a:extLst>
          </p:cNvPr>
          <p:cNvSpPr>
            <a:spLocks noGrp="1"/>
          </p:cNvSpPr>
          <p:nvPr>
            <p:ph type="title" hasCustomPrompt="1"/>
          </p:nvPr>
        </p:nvSpPr>
        <p:spPr>
          <a:xfrm>
            <a:off x="1772265" y="4897269"/>
            <a:ext cx="9859116" cy="832882"/>
          </a:xfrm>
        </p:spPr>
        <p:txBody>
          <a:bodyPr vert="horz" wrap="square" lIns="146304" tIns="91440" rIns="146304" bIns="91440" rtlCol="0" anchor="ctr">
            <a:noAutofit/>
          </a:bodyPr>
          <a:lstStyle>
            <a:lvl1pPr>
              <a:defRPr lang="en-US" dirty="0"/>
            </a:lvl1pPr>
          </a:lstStyle>
          <a:p>
            <a:pPr marL="0" lvl="0"/>
            <a:r>
              <a:rPr lang="en-US" dirty="0"/>
              <a:t>Demo title</a:t>
            </a:r>
          </a:p>
        </p:txBody>
      </p:sp>
      <p:sp>
        <p:nvSpPr>
          <p:cNvPr id="17" name="Text Placeholder 4">
            <a:extLst>
              <a:ext uri="{FF2B5EF4-FFF2-40B4-BE49-F238E27FC236}">
                <a16:creationId xmlns:a16="http://schemas.microsoft.com/office/drawing/2014/main" id="{4A5AA55A-8961-4736-B60A-F6A536E8AA16}"/>
              </a:ext>
            </a:extLst>
          </p:cNvPr>
          <p:cNvSpPr>
            <a:spLocks noGrp="1"/>
          </p:cNvSpPr>
          <p:nvPr>
            <p:ph type="body" sz="quarter" idx="12" hasCustomPrompt="1"/>
          </p:nvPr>
        </p:nvSpPr>
        <p:spPr>
          <a:xfrm>
            <a:off x="1770707" y="5737707"/>
            <a:ext cx="9860674" cy="778034"/>
          </a:xfrm>
          <a:noFill/>
        </p:spPr>
        <p:txBody>
          <a:bodyPr lIns="182880" tIns="146304" rIns="182880" bIns="146304">
            <a:spAutoFit/>
          </a:bodyPr>
          <a:lstStyle>
            <a:lvl1pPr marL="0" indent="0">
              <a:spcBef>
                <a:spcPts val="0"/>
              </a:spcBef>
              <a:buNone/>
              <a:defRPr sz="3136" spc="0" baseline="0">
                <a:gradFill>
                  <a:gsLst>
                    <a:gs pos="0">
                      <a:schemeClr val="tx1"/>
                    </a:gs>
                    <a:gs pos="100000">
                      <a:schemeClr val="tx1"/>
                    </a:gs>
                  </a:gsLst>
                  <a:lin ang="5400000" scaled="0"/>
                </a:gradFill>
                <a:latin typeface="+mn-lt"/>
              </a:defRPr>
            </a:lvl1pPr>
          </a:lstStyle>
          <a:p>
            <a:pPr lvl="0"/>
            <a:r>
              <a:rPr lang="en-US" dirty="0"/>
              <a:t>Speaker Name</a:t>
            </a:r>
          </a:p>
        </p:txBody>
      </p:sp>
      <p:sp>
        <p:nvSpPr>
          <p:cNvPr id="19" name="Freeform 39">
            <a:extLst>
              <a:ext uri="{FF2B5EF4-FFF2-40B4-BE49-F238E27FC236}">
                <a16:creationId xmlns:a16="http://schemas.microsoft.com/office/drawing/2014/main" id="{12220794-EEE1-4979-B812-015671581FEA}"/>
              </a:ext>
            </a:extLst>
          </p:cNvPr>
          <p:cNvSpPr>
            <a:spLocks/>
          </p:cNvSpPr>
          <p:nvPr userDrawn="1"/>
        </p:nvSpPr>
        <p:spPr bwMode="auto">
          <a:xfrm flipH="1">
            <a:off x="856482" y="5541517"/>
            <a:ext cx="425222" cy="425281"/>
          </a:xfrm>
          <a:custGeom>
            <a:avLst/>
            <a:gdLst>
              <a:gd name="T0" fmla="*/ 0 w 2203"/>
              <a:gd name="T1" fmla="*/ 0 h 2202"/>
              <a:gd name="T2" fmla="*/ 1855 w 2203"/>
              <a:gd name="T3" fmla="*/ 497 h 2202"/>
              <a:gd name="T4" fmla="*/ 1422 w 2203"/>
              <a:gd name="T5" fmla="*/ 929 h 2202"/>
              <a:gd name="T6" fmla="*/ 1521 w 2203"/>
              <a:gd name="T7" fmla="*/ 1030 h 2202"/>
              <a:gd name="T8" fmla="*/ 2203 w 2203"/>
              <a:gd name="T9" fmla="*/ 1711 h 2202"/>
              <a:gd name="T10" fmla="*/ 1711 w 2203"/>
              <a:gd name="T11" fmla="*/ 2202 h 2202"/>
              <a:gd name="T12" fmla="*/ 1029 w 2203"/>
              <a:gd name="T13" fmla="*/ 1521 h 2202"/>
              <a:gd name="T14" fmla="*/ 930 w 2203"/>
              <a:gd name="T15" fmla="*/ 1421 h 2202"/>
              <a:gd name="T16" fmla="*/ 497 w 2203"/>
              <a:gd name="T17" fmla="*/ 1855 h 2202"/>
              <a:gd name="T18" fmla="*/ 0 w 2203"/>
              <a:gd name="T19" fmla="*/ 0 h 2202"/>
              <a:gd name="connsiteX0" fmla="*/ 0 w 10000"/>
              <a:gd name="connsiteY0" fmla="*/ 0 h 10000"/>
              <a:gd name="connsiteX1" fmla="*/ 8420 w 10000"/>
              <a:gd name="connsiteY1" fmla="*/ 2257 h 10000"/>
              <a:gd name="connsiteX2" fmla="*/ 6455 w 10000"/>
              <a:gd name="connsiteY2" fmla="*/ 421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4222 w 10000"/>
              <a:gd name="connsiteY8" fmla="*/ 6453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6455 w 10000"/>
              <a:gd name="connsiteY2" fmla="*/ 421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469 w 10000"/>
              <a:gd name="connsiteY8" fmla="*/ 5461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291 w 10000"/>
              <a:gd name="connsiteY2" fmla="*/ 332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469 w 10000"/>
              <a:gd name="connsiteY8" fmla="*/ 5461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291 w 10000"/>
              <a:gd name="connsiteY2" fmla="*/ 332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332 w 10000"/>
              <a:gd name="connsiteY8" fmla="*/ 5598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428 w 10000"/>
              <a:gd name="connsiteY2" fmla="*/ 3158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332 w 10000"/>
              <a:gd name="connsiteY8" fmla="*/ 5598 h 10000"/>
              <a:gd name="connsiteX9" fmla="*/ 2256 w 10000"/>
              <a:gd name="connsiteY9" fmla="*/ 8424 h 10000"/>
              <a:gd name="connsiteX10" fmla="*/ 0 w 10000"/>
              <a:gd name="connsiteY10"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00" h="10000">
                <a:moveTo>
                  <a:pt x="0" y="0"/>
                </a:moveTo>
                <a:lnTo>
                  <a:pt x="8420" y="2257"/>
                </a:lnTo>
                <a:lnTo>
                  <a:pt x="5428" y="3158"/>
                </a:lnTo>
                <a:lnTo>
                  <a:pt x="6904" y="4678"/>
                </a:lnTo>
                <a:lnTo>
                  <a:pt x="10000" y="7770"/>
                </a:lnTo>
                <a:lnTo>
                  <a:pt x="8941" y="8830"/>
                </a:lnTo>
                <a:lnTo>
                  <a:pt x="7767" y="10000"/>
                </a:lnTo>
                <a:lnTo>
                  <a:pt x="4671" y="6907"/>
                </a:lnTo>
                <a:lnTo>
                  <a:pt x="3332" y="5598"/>
                </a:lnTo>
                <a:lnTo>
                  <a:pt x="2256" y="8424"/>
                </a:lnTo>
                <a:lnTo>
                  <a:pt x="0" y="0"/>
                </a:lnTo>
                <a:close/>
              </a:path>
            </a:pathLst>
          </a:cu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GB" sz="1764"/>
          </a:p>
        </p:txBody>
      </p:sp>
      <p:sp>
        <p:nvSpPr>
          <p:cNvPr id="20" name="Oval 19">
            <a:extLst>
              <a:ext uri="{FF2B5EF4-FFF2-40B4-BE49-F238E27FC236}">
                <a16:creationId xmlns:a16="http://schemas.microsoft.com/office/drawing/2014/main" id="{3728AFA8-AD8F-4B9D-A322-11A15DEFCE99}"/>
              </a:ext>
            </a:extLst>
          </p:cNvPr>
          <p:cNvSpPr/>
          <p:nvPr userDrawn="1"/>
        </p:nvSpPr>
        <p:spPr bwMode="auto">
          <a:xfrm>
            <a:off x="644142" y="5329145"/>
            <a:ext cx="849901" cy="850022"/>
          </a:xfrm>
          <a:prstGeom prst="ellipse">
            <a:avLst/>
          </a:pr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sz="1764" dirty="0" err="1"/>
          </a:p>
        </p:txBody>
      </p:sp>
    </p:spTree>
    <p:extLst>
      <p:ext uri="{BB962C8B-B14F-4D97-AF65-F5344CB8AC3E}">
        <p14:creationId xmlns:p14="http://schemas.microsoft.com/office/powerpoint/2010/main" val="147836458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8.xml><?xml version="1.0" encoding="utf-8"?>
<p:sldLayout xmlns:a="http://schemas.openxmlformats.org/drawingml/2006/main" xmlns:r="http://schemas.openxmlformats.org/officeDocument/2006/relationships" xmlns:p="http://schemas.openxmlformats.org/presentationml/2006/main" type="obj" preserve="1">
  <p:cSld name="Title and Content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1pPr>
              <a:defRPr>
                <a:latin typeface="+mn-lt"/>
              </a:defRPr>
            </a:lvl1pPr>
            <a:lvl2pPr marL="0" indent="0">
              <a:defRPr>
                <a:latin typeface="+mn-lt"/>
              </a:defRPr>
            </a:lvl2pPr>
            <a:lvl3pPr>
              <a:defRPr>
                <a:latin typeface="+mn-lt"/>
              </a:defRPr>
            </a:lvl3pPr>
            <a:lvl4pPr>
              <a:defRPr>
                <a:latin typeface="+mn-lt"/>
              </a:defRPr>
            </a:lvl4pPr>
            <a:lvl5pPr>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Box 6"/>
          <p:cNvSpPr txBox="1"/>
          <p:nvPr userDrawn="1"/>
        </p:nvSpPr>
        <p:spPr>
          <a:xfrm>
            <a:off x="11008321" y="6588546"/>
            <a:ext cx="1021758" cy="138499"/>
          </a:xfrm>
          <a:prstGeom prst="rect">
            <a:avLst/>
          </a:prstGeom>
          <a:noFill/>
        </p:spPr>
        <p:txBody>
          <a:bodyPr wrap="square" lIns="0" tIns="0" rIns="0" bIns="0" rtlCol="0">
            <a:spAutoFit/>
          </a:bodyPr>
          <a:lstStyle/>
          <a:p>
            <a:pPr algn="r"/>
            <a:fld id="{D1FDF147-A34E-4605-92D6-A58348E56B3A}" type="slidenum">
              <a:rPr lang="en-US" sz="900" smtClean="0">
                <a:solidFill>
                  <a:schemeClr val="bg1">
                    <a:alpha val="99000"/>
                  </a:schemeClr>
                </a:solidFill>
              </a:rPr>
              <a:pPr algn="r"/>
              <a:t>‹#›</a:t>
            </a:fld>
            <a:endParaRPr lang="en-US" sz="900" dirty="0" err="1">
              <a:solidFill>
                <a:schemeClr val="bg1">
                  <a:alpha val="99000"/>
                </a:schemeClr>
              </a:solidFill>
            </a:endParaRPr>
          </a:p>
        </p:txBody>
      </p:sp>
    </p:spTree>
    <p:extLst>
      <p:ext uri="{BB962C8B-B14F-4D97-AF65-F5344CB8AC3E}">
        <p14:creationId xmlns:p14="http://schemas.microsoft.com/office/powerpoint/2010/main" val="1325026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9.xml><?xml version="1.0" encoding="utf-8"?>
<p:sldLayout xmlns:a="http://schemas.openxmlformats.org/drawingml/2006/main" xmlns:r="http://schemas.openxmlformats.org/officeDocument/2006/relationships" xmlns:p="http://schemas.openxmlformats.org/presentationml/2006/main" type="obj" preserve="1">
  <p:cSld name="1_Title and Content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521344" y="1290321"/>
            <a:ext cx="11149439" cy="4565535"/>
          </a:xfrm>
        </p:spPr>
        <p:txBody>
          <a:bodyPr/>
          <a:lstStyle>
            <a:lvl1pPr>
              <a:defRPr>
                <a:latin typeface="+mn-lt"/>
              </a:defRPr>
            </a:lvl1pPr>
            <a:lvl2pPr marL="0" indent="0">
              <a:defRPr>
                <a:latin typeface="+mn-lt"/>
              </a:defRPr>
            </a:lvl2pPr>
            <a:lvl3pPr>
              <a:defRPr>
                <a:latin typeface="+mn-lt"/>
              </a:defRPr>
            </a:lvl3pPr>
            <a:lvl4pPr>
              <a:defRPr>
                <a:latin typeface="+mn-lt"/>
              </a:defRPr>
            </a:lvl4pPr>
            <a:lvl5pPr>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Box 6"/>
          <p:cNvSpPr txBox="1"/>
          <p:nvPr userDrawn="1"/>
        </p:nvSpPr>
        <p:spPr>
          <a:xfrm>
            <a:off x="11008321" y="6588546"/>
            <a:ext cx="1021758" cy="138499"/>
          </a:xfrm>
          <a:prstGeom prst="rect">
            <a:avLst/>
          </a:prstGeom>
          <a:noFill/>
        </p:spPr>
        <p:txBody>
          <a:bodyPr wrap="square" lIns="0" tIns="0" rIns="0" bIns="0" rtlCol="0">
            <a:spAutoFit/>
          </a:bodyPr>
          <a:lstStyle/>
          <a:p>
            <a:pPr algn="r"/>
            <a:fld id="{D1FDF147-A34E-4605-92D6-A58348E56B3A}" type="slidenum">
              <a:rPr lang="en-US" sz="900" smtClean="0">
                <a:solidFill>
                  <a:schemeClr val="bg1">
                    <a:alpha val="99000"/>
                  </a:schemeClr>
                </a:solidFill>
              </a:rPr>
              <a:pPr algn="r"/>
              <a:t>‹#›</a:t>
            </a:fld>
            <a:endParaRPr lang="en-US" sz="900" dirty="0" err="1">
              <a:solidFill>
                <a:schemeClr val="bg1">
                  <a:alpha val="99000"/>
                </a:schemeClr>
              </a:solidFill>
            </a:endParaRPr>
          </a:p>
        </p:txBody>
      </p:sp>
      <p:pic>
        <p:nvPicPr>
          <p:cNvPr id="9" name="Picture 8"/>
          <p:cNvPicPr>
            <a:picLocks noChangeAspect="1"/>
          </p:cNvPicPr>
          <p:nvPr userDrawn="1"/>
        </p:nvPicPr>
        <p:blipFill rotWithShape="1">
          <a:blip r:embed="rId2" cstate="screen">
            <a:extLst>
              <a:ext uri="{28A0092B-C50C-407E-A947-70E740481C1C}">
                <a14:useLocalDpi xmlns:a14="http://schemas.microsoft.com/office/drawing/2010/main"/>
              </a:ext>
            </a:extLst>
          </a:blip>
          <a:srcRect t="68892"/>
          <a:stretch/>
        </p:blipFill>
        <p:spPr>
          <a:xfrm>
            <a:off x="932" y="6146800"/>
            <a:ext cx="12190135" cy="711200"/>
          </a:xfrm>
          <a:prstGeom prst="rect">
            <a:avLst/>
          </a:prstGeom>
        </p:spPr>
      </p:pic>
      <p:pic>
        <p:nvPicPr>
          <p:cNvPr id="10" name="Picture 9"/>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1344" y="6317008"/>
            <a:ext cx="1531511" cy="370785"/>
          </a:xfrm>
          <a:prstGeom prst="rect">
            <a:avLst/>
          </a:prstGeom>
        </p:spPr>
      </p:pic>
    </p:spTree>
    <p:extLst>
      <p:ext uri="{BB962C8B-B14F-4D97-AF65-F5344CB8AC3E}">
        <p14:creationId xmlns:p14="http://schemas.microsoft.com/office/powerpoint/2010/main" val="40362324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hapter Divider 5 - Light">
    <p:bg>
      <p:bgPr>
        <a:solidFill>
          <a:schemeClr val="bg1"/>
        </a:solidFill>
        <a:effectLst/>
      </p:bgPr>
    </p:bg>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7AE02D42-4087-4346-9497-3D8009C7E266}"/>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0D57C62E-3CF1-48AC-9219-BF36B02820C9}"/>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accent1"/>
          </a:solidFill>
          <a:ln w="4242"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60209BDC-573A-46A7-9271-2204C8997ED9}"/>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99990A60-9C6E-4857-8A59-A051AB66B1B7}"/>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accent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E0B6F4C0-45DE-4CEF-8E9B-57A62EDDFC19}"/>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25" name="Date Placeholder 24">
            <a:extLst>
              <a:ext uri="{FF2B5EF4-FFF2-40B4-BE49-F238E27FC236}">
                <a16:creationId xmlns:a16="http://schemas.microsoft.com/office/drawing/2014/main" id="{5B150C53-C72C-4E64-ADEE-F14686868ECE}"/>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29" name="Footer Placeholder 28">
            <a:extLst>
              <a:ext uri="{FF2B5EF4-FFF2-40B4-BE49-F238E27FC236}">
                <a16:creationId xmlns:a16="http://schemas.microsoft.com/office/drawing/2014/main" id="{73BF78A2-BAC7-42F4-B003-DD7B32AAFC19}"/>
              </a:ext>
            </a:extLst>
          </p:cNvPr>
          <p:cNvSpPr>
            <a:spLocks noGrp="1"/>
          </p:cNvSpPr>
          <p:nvPr>
            <p:ph type="ftr" sz="quarter" idx="18"/>
          </p:nvPr>
        </p:nvSpPr>
        <p:spPr>
          <a:xfrm>
            <a:off x="1724025" y="6512719"/>
            <a:ext cx="1377945" cy="87751"/>
          </a:xfrm>
        </p:spPr>
        <p:txBody>
          <a:bodyPr/>
          <a:lstStyle>
            <a:lvl1pPr>
              <a:defRPr>
                <a:solidFill>
                  <a:schemeClr val="bg1"/>
                </a:solidFill>
              </a:defRPr>
            </a:lvl1pPr>
          </a:lstStyle>
          <a:p>
            <a:r>
              <a:rPr lang="en-US"/>
              <a:t>Mojang Studios</a:t>
            </a:r>
          </a:p>
        </p:txBody>
      </p:sp>
      <p:sp>
        <p:nvSpPr>
          <p:cNvPr id="30" name="Slide Number Placeholder 29">
            <a:extLst>
              <a:ext uri="{FF2B5EF4-FFF2-40B4-BE49-F238E27FC236}">
                <a16:creationId xmlns:a16="http://schemas.microsoft.com/office/drawing/2014/main" id="{57B6AEA4-B398-496E-952B-667A62D380CC}"/>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4" name="Text Placeholder 20">
            <a:extLst>
              <a:ext uri="{FF2B5EF4-FFF2-40B4-BE49-F238E27FC236}">
                <a16:creationId xmlns:a16="http://schemas.microsoft.com/office/drawing/2014/main" id="{1B42CCDB-ABED-4306-B04E-91BADDACB97C}"/>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5 (40pt)</a:t>
            </a:r>
          </a:p>
        </p:txBody>
      </p:sp>
      <p:sp>
        <p:nvSpPr>
          <p:cNvPr id="15" name="Title 23">
            <a:extLst>
              <a:ext uri="{FF2B5EF4-FFF2-40B4-BE49-F238E27FC236}">
                <a16:creationId xmlns:a16="http://schemas.microsoft.com/office/drawing/2014/main" id="{B0554D09-C220-42BF-8D56-984125C37FB8}"/>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6" name="Text Placeholder 21">
            <a:extLst>
              <a:ext uri="{FF2B5EF4-FFF2-40B4-BE49-F238E27FC236}">
                <a16:creationId xmlns:a16="http://schemas.microsoft.com/office/drawing/2014/main" id="{7F68A305-ECD9-46E3-A1A1-EF33830CC195}"/>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8" name="Graphic 27">
            <a:extLst>
              <a:ext uri="{FF2B5EF4-FFF2-40B4-BE49-F238E27FC236}">
                <a16:creationId xmlns:a16="http://schemas.microsoft.com/office/drawing/2014/main" id="{FAC14FE6-CD8C-4A21-8519-48C991C345FE}"/>
              </a:ext>
            </a:extLst>
          </p:cNvPr>
          <p:cNvGrpSpPr/>
          <p:nvPr userDrawn="1"/>
        </p:nvGrpSpPr>
        <p:grpSpPr>
          <a:xfrm>
            <a:off x="211138" y="6093845"/>
            <a:ext cx="634650" cy="548640"/>
            <a:chOff x="3214686" y="1004887"/>
            <a:chExt cx="5765431" cy="4850549"/>
          </a:xfrm>
        </p:grpSpPr>
        <p:sp>
          <p:nvSpPr>
            <p:cNvPr id="20" name="Freeform: Shape 19">
              <a:extLst>
                <a:ext uri="{FF2B5EF4-FFF2-40B4-BE49-F238E27FC236}">
                  <a16:creationId xmlns:a16="http://schemas.microsoft.com/office/drawing/2014/main" id="{ED143587-50CA-4151-B0DC-E5F5B9AD10D6}"/>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21" name="Graphic 27">
              <a:extLst>
                <a:ext uri="{FF2B5EF4-FFF2-40B4-BE49-F238E27FC236}">
                  <a16:creationId xmlns:a16="http://schemas.microsoft.com/office/drawing/2014/main" id="{FE19F65F-4192-423A-8A20-F75125B3C228}"/>
                </a:ext>
              </a:extLst>
            </p:cNvPr>
            <p:cNvGrpSpPr/>
            <p:nvPr/>
          </p:nvGrpSpPr>
          <p:grpSpPr>
            <a:xfrm>
              <a:off x="3588488" y="1366527"/>
              <a:ext cx="5031814" cy="4160789"/>
              <a:chOff x="3588488" y="1366527"/>
              <a:chExt cx="5031814" cy="4160789"/>
            </a:xfrm>
            <a:solidFill>
              <a:srgbClr val="FFFFFF"/>
            </a:solidFill>
          </p:grpSpPr>
          <p:grpSp>
            <p:nvGrpSpPr>
              <p:cNvPr id="22" name="Graphic 27">
                <a:extLst>
                  <a:ext uri="{FF2B5EF4-FFF2-40B4-BE49-F238E27FC236}">
                    <a16:creationId xmlns:a16="http://schemas.microsoft.com/office/drawing/2014/main" id="{64BEAE23-AD21-46BE-8CB8-E104AE1CFE17}"/>
                  </a:ext>
                </a:extLst>
              </p:cNvPr>
              <p:cNvGrpSpPr/>
              <p:nvPr/>
            </p:nvGrpSpPr>
            <p:grpSpPr>
              <a:xfrm>
                <a:off x="3588488" y="4982639"/>
                <a:ext cx="5031814" cy="544677"/>
                <a:chOff x="3588488" y="4982639"/>
                <a:chExt cx="5031814" cy="544677"/>
              </a:xfrm>
              <a:solidFill>
                <a:srgbClr val="FFFFFF"/>
              </a:solidFill>
            </p:grpSpPr>
            <p:sp>
              <p:nvSpPr>
                <p:cNvPr id="36" name="Freeform: Shape 35">
                  <a:extLst>
                    <a:ext uri="{FF2B5EF4-FFF2-40B4-BE49-F238E27FC236}">
                      <a16:creationId xmlns:a16="http://schemas.microsoft.com/office/drawing/2014/main" id="{01F20406-BDA0-4EEB-884A-22816843668D}"/>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BFC4692F-580E-4338-B77B-F33A54EB5E75}"/>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8B53A412-E2C7-433F-94D6-FC36733D647D}"/>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BBD33C88-90BD-4E40-AA8B-77666C790B66}"/>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37AC0FB8-7818-42DD-94B9-010A6D9C3A2E}"/>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46C01266-0B6C-4D39-B93F-DD8D3887C8C4}"/>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A26CC99E-5AD0-43B5-8BB0-EB393CC7CDEF}"/>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3" name="Graphic 27">
                <a:extLst>
                  <a:ext uri="{FF2B5EF4-FFF2-40B4-BE49-F238E27FC236}">
                    <a16:creationId xmlns:a16="http://schemas.microsoft.com/office/drawing/2014/main" id="{9C72410C-FADB-4504-92C7-DFFD23FC0B39}"/>
                  </a:ext>
                </a:extLst>
              </p:cNvPr>
              <p:cNvGrpSpPr/>
              <p:nvPr/>
            </p:nvGrpSpPr>
            <p:grpSpPr>
              <a:xfrm>
                <a:off x="3603806" y="1366527"/>
                <a:ext cx="4995343" cy="3257719"/>
                <a:chOff x="3603806" y="1366527"/>
                <a:chExt cx="4995343" cy="3257719"/>
              </a:xfrm>
              <a:solidFill>
                <a:srgbClr val="FFFFFF"/>
              </a:solidFill>
            </p:grpSpPr>
            <p:sp>
              <p:nvSpPr>
                <p:cNvPr id="24" name="Freeform: Shape 23">
                  <a:extLst>
                    <a:ext uri="{FF2B5EF4-FFF2-40B4-BE49-F238E27FC236}">
                      <a16:creationId xmlns:a16="http://schemas.microsoft.com/office/drawing/2014/main" id="{FF81C5FF-CDEC-43D7-97FA-E7BACDCACF2A}"/>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15E0024E-B74C-4E69-828F-44CCB6BCB078}"/>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3A776073-E555-4917-8F76-CFB3106AF919}"/>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936D07F1-E29B-48FC-A874-537CF4ADC515}"/>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5F5C5972-03DC-49E7-AA65-4F5D9FF0FD3B}"/>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EF071008-E929-4933-889B-BF0322F216F5}"/>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460193179"/>
      </p:ext>
    </p:extLst>
  </p:cSld>
  <p:clrMapOvr>
    <a:masterClrMapping/>
  </p:clrMapOvr>
  <p:extLst>
    <p:ext uri="{DCECCB84-F9BA-43D5-87BE-67443E8EF086}">
      <p15:sldGuideLst xmlns:p15="http://schemas.microsoft.com/office/powerpoint/2012/main"/>
    </p:ext>
  </p:extLst>
</p:sldLayout>
</file>

<file path=ppt/slideLayouts/slideLayout1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1pPr>
              <a:defRPr>
                <a:solidFill>
                  <a:schemeClr val="tx1"/>
                </a:solidFill>
                <a:latin typeface="+mn-lt"/>
              </a:defRPr>
            </a:lvl1pPr>
            <a:lvl2pPr marL="0" indent="0">
              <a:defRPr>
                <a:solidFill>
                  <a:schemeClr val="tx1"/>
                </a:solidFill>
                <a:latin typeface="+mn-lt"/>
              </a:defRPr>
            </a:lvl2pPr>
            <a:lvl3pPr>
              <a:defRPr>
                <a:solidFill>
                  <a:schemeClr val="tx1"/>
                </a:solidFill>
                <a:latin typeface="+mn-lt"/>
              </a:defRPr>
            </a:lvl3pPr>
            <a:lvl4pPr>
              <a:defRPr>
                <a:solidFill>
                  <a:schemeClr val="tx1"/>
                </a:solidFill>
                <a:latin typeface="+mn-lt"/>
              </a:defRPr>
            </a:lvl4pPr>
            <a:lvl5pPr>
              <a:defRPr>
                <a:solidFill>
                  <a:schemeClr val="tx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Box 6"/>
          <p:cNvSpPr txBox="1"/>
          <p:nvPr userDrawn="1"/>
        </p:nvSpPr>
        <p:spPr>
          <a:xfrm>
            <a:off x="11008321" y="6588546"/>
            <a:ext cx="1021758" cy="138499"/>
          </a:xfrm>
          <a:prstGeom prst="rect">
            <a:avLst/>
          </a:prstGeom>
          <a:noFill/>
        </p:spPr>
        <p:txBody>
          <a:bodyPr wrap="square" lIns="0" tIns="0" rIns="0" bIns="0" rtlCol="0">
            <a:spAutoFit/>
          </a:bodyPr>
          <a:lstStyle/>
          <a:p>
            <a:pPr algn="r"/>
            <a:fld id="{D1FDF147-A34E-4605-92D6-A58348E56B3A}" type="slidenum">
              <a:rPr lang="en-US" sz="900" smtClean="0">
                <a:solidFill>
                  <a:schemeClr val="bg1">
                    <a:alpha val="99000"/>
                  </a:schemeClr>
                </a:solidFill>
              </a:rPr>
              <a:pPr algn="r"/>
              <a:t>‹#›</a:t>
            </a:fld>
            <a:endParaRPr lang="en-US" sz="900" dirty="0" err="1">
              <a:solidFill>
                <a:schemeClr val="bg1">
                  <a:alpha val="99000"/>
                </a:schemeClr>
              </a:solidFill>
            </a:endParaRPr>
          </a:p>
        </p:txBody>
      </p:sp>
    </p:spTree>
    <p:extLst>
      <p:ext uri="{BB962C8B-B14F-4D97-AF65-F5344CB8AC3E}">
        <p14:creationId xmlns:p14="http://schemas.microsoft.com/office/powerpoint/2010/main" val="38908183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dirty="0"/>
              <a:t>Click to edit Master title style</a:t>
            </a:r>
          </a:p>
        </p:txBody>
      </p:sp>
      <p:sp>
        <p:nvSpPr>
          <p:cNvPr id="4" name="Text Placeholder 3"/>
          <p:cNvSpPr>
            <a:spLocks noGrp="1"/>
          </p:cNvSpPr>
          <p:nvPr>
            <p:ph type="body" sz="quarter" idx="10"/>
          </p:nvPr>
        </p:nvSpPr>
        <p:spPr>
          <a:xfrm>
            <a:off x="265984" y="1189175"/>
            <a:ext cx="5378548" cy="1861920"/>
          </a:xfrm>
        </p:spPr>
        <p:txBody>
          <a:bodyPr wrap="square">
            <a:spAutoFit/>
          </a:bodyPr>
          <a:lstStyle>
            <a:lvl1pPr marL="0" indent="0">
              <a:spcBef>
                <a:spcPts val="1200"/>
              </a:spcBef>
              <a:buClr>
                <a:schemeClr val="tx1"/>
              </a:buClr>
              <a:buFont typeface="Wingdings" pitchFamily="2" charset="2"/>
              <a:buNone/>
              <a:defRPr sz="2399">
                <a:solidFill>
                  <a:schemeClr val="tx2"/>
                </a:solidFill>
              </a:defRPr>
            </a:lvl1pPr>
            <a:lvl2pPr marL="0" indent="0">
              <a:buNone/>
              <a:defRPr sz="1400">
                <a:solidFill>
                  <a:schemeClr val="accent5"/>
                </a:solidFill>
              </a:defRPr>
            </a:lvl2pPr>
            <a:lvl3pPr marL="227097" indent="0">
              <a:buNone/>
              <a:tabLst/>
              <a:defRPr sz="1400">
                <a:solidFill>
                  <a:schemeClr val="accent5"/>
                </a:solidFill>
              </a:defRPr>
            </a:lvl3pPr>
            <a:lvl4pPr marL="451084" indent="0">
              <a:buNone/>
              <a:defRPr sz="1400">
                <a:solidFill>
                  <a:schemeClr val="accent5"/>
                </a:solidFill>
              </a:defRPr>
            </a:lvl4pPr>
            <a:lvl5pPr marL="671959" indent="0">
              <a:buNone/>
              <a:tabLst/>
              <a:defRPr sz="1400">
                <a:solidFill>
                  <a:schemeClr val="accent5"/>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544215" y="1189175"/>
            <a:ext cx="5378548" cy="1861920"/>
          </a:xfrm>
        </p:spPr>
        <p:txBody>
          <a:bodyPr wrap="square">
            <a:spAutoFit/>
          </a:bodyPr>
          <a:lstStyle>
            <a:lvl1pPr marL="0" indent="0">
              <a:spcBef>
                <a:spcPts val="1200"/>
              </a:spcBef>
              <a:buClr>
                <a:schemeClr val="tx1"/>
              </a:buClr>
              <a:buFont typeface="Wingdings" pitchFamily="2" charset="2"/>
              <a:buNone/>
              <a:defRPr sz="2399">
                <a:solidFill>
                  <a:schemeClr val="tx2"/>
                </a:solidFill>
              </a:defRPr>
            </a:lvl1pPr>
            <a:lvl2pPr marL="0" indent="0">
              <a:buNone/>
              <a:defRPr sz="1400">
                <a:solidFill>
                  <a:schemeClr val="tx1"/>
                </a:solidFill>
              </a:defRPr>
            </a:lvl2pPr>
            <a:lvl3pPr marL="227097" indent="0">
              <a:buNone/>
              <a:tabLst/>
              <a:defRPr sz="1400">
                <a:solidFill>
                  <a:schemeClr val="tx1"/>
                </a:solidFill>
              </a:defRPr>
            </a:lvl3pPr>
            <a:lvl4pPr marL="451084" indent="0">
              <a:buNone/>
              <a:defRPr sz="1400">
                <a:solidFill>
                  <a:schemeClr val="tx1"/>
                </a:solidFill>
              </a:defRPr>
            </a:lvl4pPr>
            <a:lvl5pPr marL="671959" indent="0">
              <a:buNone/>
              <a:tabLst/>
              <a:defRPr sz="14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4"/>
          <p:cNvSpPr>
            <a:spLocks noGrp="1"/>
          </p:cNvSpPr>
          <p:nvPr>
            <p:ph type="sldNum" sz="quarter" idx="4"/>
          </p:nvPr>
        </p:nvSpPr>
        <p:spPr>
          <a:xfrm>
            <a:off x="343941" y="6471673"/>
            <a:ext cx="2844904" cy="364224"/>
          </a:xfrm>
          <a:prstGeom prst="rect">
            <a:avLst/>
          </a:prstGeom>
        </p:spPr>
        <p:txBody>
          <a:bodyPr vert="horz" lIns="91440" tIns="45720" rIns="91440" bIns="45720" rtlCol="0" anchor="ctr"/>
          <a:lstStyle>
            <a:lvl1pPr algn="l">
              <a:defRPr sz="1175">
                <a:solidFill>
                  <a:schemeClr val="tx1">
                    <a:tint val="75000"/>
                  </a:schemeClr>
                </a:solidFill>
              </a:defRPr>
            </a:lvl1pPr>
          </a:lstStyle>
          <a:p>
            <a:fld id="{0E05EA2D-13DB-4BA1-9DA1-8ED54A2EECC2}" type="slidenum">
              <a:rPr lang="en-US" smtClean="0"/>
              <a:pPr/>
              <a:t>‹#›</a:t>
            </a:fld>
            <a:endParaRPr lang="en-US"/>
          </a:p>
        </p:txBody>
      </p:sp>
    </p:spTree>
    <p:extLst>
      <p:ext uri="{BB962C8B-B14F-4D97-AF65-F5344CB8AC3E}">
        <p14:creationId xmlns:p14="http://schemas.microsoft.com/office/powerpoint/2010/main" val="3707200433"/>
      </p:ext>
    </p:extLst>
  </p:cSld>
  <p:clrMapOvr>
    <a:masterClrMapping/>
  </p:clrMapOvr>
  <p:transition>
    <p:fade/>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dirty="0"/>
              <a:t>Click to edit Master title style</a:t>
            </a:r>
          </a:p>
        </p:txBody>
      </p:sp>
      <p:sp>
        <p:nvSpPr>
          <p:cNvPr id="6" name="Text Placeholder 5"/>
          <p:cNvSpPr>
            <a:spLocks noGrp="1"/>
          </p:cNvSpPr>
          <p:nvPr>
            <p:ph type="body" sz="quarter" idx="10"/>
          </p:nvPr>
        </p:nvSpPr>
        <p:spPr>
          <a:xfrm>
            <a:off x="264895" y="1189176"/>
            <a:ext cx="11653523" cy="2447348"/>
          </a:xfrm>
        </p:spPr>
        <p:txBody>
          <a:bodyPr/>
          <a:lstStyle>
            <a:lvl1pPr marL="0" indent="0">
              <a:lnSpc>
                <a:spcPct val="100000"/>
              </a:lnSpc>
              <a:buNone/>
              <a:defRPr>
                <a:solidFill>
                  <a:schemeClr val="tx2"/>
                </a:solidFill>
              </a:defRPr>
            </a:lvl1pPr>
            <a:lvl2pPr marL="0" indent="0">
              <a:lnSpc>
                <a:spcPct val="100000"/>
              </a:lnSpc>
              <a:buFontTx/>
              <a:buNone/>
              <a:defRPr sz="1400">
                <a:solidFill>
                  <a:schemeClr val="tx1"/>
                </a:solidFill>
              </a:defRPr>
            </a:lvl2pPr>
            <a:lvl3pPr marL="223987" indent="0">
              <a:lnSpc>
                <a:spcPct val="100000"/>
              </a:lnSpc>
              <a:buNone/>
              <a:defRPr sz="1400">
                <a:solidFill>
                  <a:schemeClr val="tx1"/>
                </a:solidFill>
              </a:defRPr>
            </a:lvl3pPr>
            <a:lvl4pPr marL="447973" indent="0">
              <a:lnSpc>
                <a:spcPct val="100000"/>
              </a:lnSpc>
              <a:buNone/>
              <a:defRPr sz="1400">
                <a:solidFill>
                  <a:schemeClr val="tx1"/>
                </a:solidFill>
              </a:defRPr>
            </a:lvl4pPr>
            <a:lvl5pPr marL="671959" indent="0">
              <a:lnSpc>
                <a:spcPct val="100000"/>
              </a:lnSpc>
              <a:buNone/>
              <a:defRPr sz="14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Slide Number Placeholder 4"/>
          <p:cNvSpPr>
            <a:spLocks noGrp="1"/>
          </p:cNvSpPr>
          <p:nvPr>
            <p:ph type="sldNum" sz="quarter" idx="4"/>
          </p:nvPr>
        </p:nvSpPr>
        <p:spPr>
          <a:xfrm>
            <a:off x="343941" y="6471673"/>
            <a:ext cx="2844904" cy="364224"/>
          </a:xfrm>
          <a:prstGeom prst="rect">
            <a:avLst/>
          </a:prstGeom>
        </p:spPr>
        <p:txBody>
          <a:bodyPr vert="horz" lIns="91440" tIns="45720" rIns="91440" bIns="45720" rtlCol="0" anchor="ctr"/>
          <a:lstStyle>
            <a:lvl1pPr algn="l">
              <a:defRPr sz="1175">
                <a:solidFill>
                  <a:schemeClr val="tx1">
                    <a:tint val="75000"/>
                  </a:schemeClr>
                </a:solidFill>
              </a:defRPr>
            </a:lvl1pPr>
          </a:lstStyle>
          <a:p>
            <a:fld id="{0E05EA2D-13DB-4BA1-9DA1-8ED54A2EECC2}" type="slidenum">
              <a:rPr lang="en-US" smtClean="0"/>
              <a:pPr/>
              <a:t>‹#›</a:t>
            </a:fld>
            <a:endParaRPr lang="en-US"/>
          </a:p>
        </p:txBody>
      </p:sp>
    </p:spTree>
    <p:extLst>
      <p:ext uri="{BB962C8B-B14F-4D97-AF65-F5344CB8AC3E}">
        <p14:creationId xmlns:p14="http://schemas.microsoft.com/office/powerpoint/2010/main" val="19316117"/>
      </p:ext>
    </p:extLst>
  </p:cSld>
  <p:clrMapOvr>
    <a:masterClrMapping/>
  </p:clrMapOvr>
  <p:transition>
    <p:fade/>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50-50 Green">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0090E-3DB1-4825-9C15-E469CF55D95B}"/>
              </a:ext>
            </a:extLst>
          </p:cNvPr>
          <p:cNvSpPr/>
          <p:nvPr userDrawn="1"/>
        </p:nvSpPr>
        <p:spPr bwMode="auto">
          <a:xfrm>
            <a:off x="-1" y="0"/>
            <a:ext cx="6096001"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2" y="386904"/>
            <a:ext cx="5378548" cy="662361"/>
          </a:xfrm>
        </p:spPr>
        <p:txBody>
          <a:bodyPr>
            <a:spAutoFit/>
          </a:bodyPr>
          <a:lstStyle>
            <a:lvl1pPr>
              <a:defRPr sz="4116" baseline="0">
                <a:solidFill>
                  <a:schemeClr val="bg1"/>
                </a:solidFill>
              </a:defRPr>
            </a:lvl1pPr>
          </a:lstStyle>
          <a:p>
            <a:r>
              <a:rPr lang="en-US" dirty="0"/>
              <a:t>50/50 text layout</a:t>
            </a:r>
          </a:p>
        </p:txBody>
      </p:sp>
      <p:sp>
        <p:nvSpPr>
          <p:cNvPr id="6" name="Text Placeholder 3">
            <a:extLst>
              <a:ext uri="{FF2B5EF4-FFF2-40B4-BE49-F238E27FC236}">
                <a16:creationId xmlns:a16="http://schemas.microsoft.com/office/drawing/2014/main" id="{E4E7FCEC-80E1-4457-BF17-DD95C77EB487}"/>
              </a:ext>
            </a:extLst>
          </p:cNvPr>
          <p:cNvSpPr>
            <a:spLocks noGrp="1"/>
          </p:cNvSpPr>
          <p:nvPr>
            <p:ph type="body" sz="quarter" idx="10"/>
          </p:nvPr>
        </p:nvSpPr>
        <p:spPr>
          <a:xfrm>
            <a:off x="269242" y="1216074"/>
            <a:ext cx="5378548" cy="1861920"/>
          </a:xfrm>
        </p:spPr>
        <p:txBody>
          <a:bodyPr wrap="square">
            <a:spAutoFit/>
          </a:bodyPr>
          <a:lstStyle>
            <a:lvl1pPr marL="281539" indent="-281539">
              <a:spcBef>
                <a:spcPts val="1200"/>
              </a:spcBef>
              <a:buClr>
                <a:schemeClr val="bg1"/>
              </a:buClr>
              <a:buFont typeface="Arial" pitchFamily="34" charset="0"/>
              <a:buChar char="•"/>
              <a:defRPr sz="2399">
                <a:solidFill>
                  <a:schemeClr val="bg1"/>
                </a:solidFill>
              </a:defRPr>
            </a:lvl1pPr>
            <a:lvl2pPr marL="520446" indent="-228488">
              <a:buClr>
                <a:schemeClr val="bg1"/>
              </a:buClr>
              <a:defRPr sz="1400">
                <a:solidFill>
                  <a:schemeClr val="bg1"/>
                </a:solidFill>
              </a:defRPr>
            </a:lvl2pPr>
            <a:lvl3pPr marL="685465" indent="-165020">
              <a:buClr>
                <a:schemeClr val="bg1"/>
              </a:buClr>
              <a:tabLst/>
              <a:defRPr sz="1400">
                <a:solidFill>
                  <a:schemeClr val="bg1"/>
                </a:solidFill>
              </a:defRPr>
            </a:lvl3pPr>
            <a:lvl4pPr marL="863178" indent="-177714">
              <a:buClr>
                <a:schemeClr val="bg1"/>
              </a:buClr>
              <a:defRPr sz="1400">
                <a:solidFill>
                  <a:schemeClr val="bg1"/>
                </a:solidFill>
              </a:defRPr>
            </a:lvl4pPr>
            <a:lvl5pPr marL="1028197" indent="-165020">
              <a:buClr>
                <a:schemeClr val="bg1"/>
              </a:buClr>
              <a:tabLst/>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00491151"/>
      </p:ext>
    </p:extLst>
  </p:cSld>
  <p:clrMapOvr>
    <a:masterClrMapping/>
  </p:clrMapOvr>
  <p:transition>
    <p:fade/>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50-50 Gold">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0090E-3DB1-4825-9C15-E469CF55D95B}"/>
              </a:ext>
            </a:extLst>
          </p:cNvPr>
          <p:cNvSpPr/>
          <p:nvPr userDrawn="1"/>
        </p:nvSpPr>
        <p:spPr bwMode="auto">
          <a:xfrm>
            <a:off x="-1" y="0"/>
            <a:ext cx="6096001"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2" y="386904"/>
            <a:ext cx="5378548" cy="662361"/>
          </a:xfrm>
        </p:spPr>
        <p:txBody>
          <a:bodyPr>
            <a:spAutoFit/>
          </a:bodyPr>
          <a:lstStyle>
            <a:lvl1pPr>
              <a:defRPr sz="4116" baseline="0">
                <a:solidFill>
                  <a:schemeClr val="bg1"/>
                </a:solidFill>
              </a:defRPr>
            </a:lvl1pPr>
          </a:lstStyle>
          <a:p>
            <a:r>
              <a:rPr lang="en-US" dirty="0"/>
              <a:t>50/50 text layout</a:t>
            </a:r>
          </a:p>
        </p:txBody>
      </p:sp>
      <p:sp>
        <p:nvSpPr>
          <p:cNvPr id="6" name="Text Placeholder 3">
            <a:extLst>
              <a:ext uri="{FF2B5EF4-FFF2-40B4-BE49-F238E27FC236}">
                <a16:creationId xmlns:a16="http://schemas.microsoft.com/office/drawing/2014/main" id="{E4E7FCEC-80E1-4457-BF17-DD95C77EB487}"/>
              </a:ext>
            </a:extLst>
          </p:cNvPr>
          <p:cNvSpPr>
            <a:spLocks noGrp="1"/>
          </p:cNvSpPr>
          <p:nvPr>
            <p:ph type="body" sz="quarter" idx="10"/>
          </p:nvPr>
        </p:nvSpPr>
        <p:spPr>
          <a:xfrm>
            <a:off x="269242" y="1216074"/>
            <a:ext cx="5378548" cy="1861920"/>
          </a:xfrm>
        </p:spPr>
        <p:txBody>
          <a:bodyPr wrap="square">
            <a:spAutoFit/>
          </a:bodyPr>
          <a:lstStyle>
            <a:lvl1pPr marL="281539" indent="-281539">
              <a:spcBef>
                <a:spcPts val="1200"/>
              </a:spcBef>
              <a:buClr>
                <a:schemeClr val="bg1"/>
              </a:buClr>
              <a:buFont typeface="Arial" pitchFamily="34" charset="0"/>
              <a:buChar char="•"/>
              <a:defRPr sz="2399">
                <a:solidFill>
                  <a:schemeClr val="bg1"/>
                </a:solidFill>
              </a:defRPr>
            </a:lvl1pPr>
            <a:lvl2pPr marL="520446" indent="-228488">
              <a:buClr>
                <a:schemeClr val="bg1"/>
              </a:buClr>
              <a:defRPr sz="1400">
                <a:solidFill>
                  <a:schemeClr val="bg1"/>
                </a:solidFill>
              </a:defRPr>
            </a:lvl2pPr>
            <a:lvl3pPr marL="685465" indent="-165020">
              <a:buClr>
                <a:schemeClr val="bg1"/>
              </a:buClr>
              <a:tabLst/>
              <a:defRPr sz="1400">
                <a:solidFill>
                  <a:schemeClr val="bg1"/>
                </a:solidFill>
              </a:defRPr>
            </a:lvl3pPr>
            <a:lvl4pPr marL="863178" indent="-177714">
              <a:buClr>
                <a:schemeClr val="bg1"/>
              </a:buClr>
              <a:defRPr sz="1400">
                <a:solidFill>
                  <a:schemeClr val="bg1"/>
                </a:solidFill>
              </a:defRPr>
            </a:lvl4pPr>
            <a:lvl5pPr marL="1028197" indent="-165020">
              <a:buClr>
                <a:schemeClr val="bg1"/>
              </a:buClr>
              <a:tabLst/>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290670013"/>
      </p:ext>
    </p:extLst>
  </p:cSld>
  <p:clrMapOvr>
    <a:masterClrMapping/>
  </p:clrMapOvr>
  <p:transition>
    <p:fade/>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50-50 Blue">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0090E-3DB1-4825-9C15-E469CF55D95B}"/>
              </a:ext>
            </a:extLst>
          </p:cNvPr>
          <p:cNvSpPr/>
          <p:nvPr userDrawn="1"/>
        </p:nvSpPr>
        <p:spPr bwMode="auto">
          <a:xfrm>
            <a:off x="-1" y="0"/>
            <a:ext cx="6096001" cy="68580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2" y="386904"/>
            <a:ext cx="5378548" cy="662361"/>
          </a:xfrm>
        </p:spPr>
        <p:txBody>
          <a:bodyPr>
            <a:spAutoFit/>
          </a:bodyPr>
          <a:lstStyle>
            <a:lvl1pPr>
              <a:defRPr sz="4116" baseline="0">
                <a:solidFill>
                  <a:schemeClr val="bg1"/>
                </a:solidFill>
              </a:defRPr>
            </a:lvl1pPr>
          </a:lstStyle>
          <a:p>
            <a:r>
              <a:rPr lang="en-US" dirty="0"/>
              <a:t>50/50 text layout</a:t>
            </a:r>
          </a:p>
        </p:txBody>
      </p:sp>
      <p:sp>
        <p:nvSpPr>
          <p:cNvPr id="6" name="Text Placeholder 3">
            <a:extLst>
              <a:ext uri="{FF2B5EF4-FFF2-40B4-BE49-F238E27FC236}">
                <a16:creationId xmlns:a16="http://schemas.microsoft.com/office/drawing/2014/main" id="{E4E7FCEC-80E1-4457-BF17-DD95C77EB487}"/>
              </a:ext>
            </a:extLst>
          </p:cNvPr>
          <p:cNvSpPr>
            <a:spLocks noGrp="1"/>
          </p:cNvSpPr>
          <p:nvPr>
            <p:ph type="body" sz="quarter" idx="10"/>
          </p:nvPr>
        </p:nvSpPr>
        <p:spPr>
          <a:xfrm>
            <a:off x="269242" y="1216074"/>
            <a:ext cx="5378548" cy="1861920"/>
          </a:xfrm>
        </p:spPr>
        <p:txBody>
          <a:bodyPr wrap="square">
            <a:spAutoFit/>
          </a:bodyPr>
          <a:lstStyle>
            <a:lvl1pPr marL="281539" indent="-281539">
              <a:spcBef>
                <a:spcPts val="1200"/>
              </a:spcBef>
              <a:buClr>
                <a:schemeClr val="bg1"/>
              </a:buClr>
              <a:buFont typeface="Arial" pitchFamily="34" charset="0"/>
              <a:buChar char="•"/>
              <a:defRPr sz="2399">
                <a:solidFill>
                  <a:schemeClr val="bg1"/>
                </a:solidFill>
              </a:defRPr>
            </a:lvl1pPr>
            <a:lvl2pPr marL="520446" indent="-228488">
              <a:buClr>
                <a:schemeClr val="bg1"/>
              </a:buClr>
              <a:defRPr sz="1400">
                <a:solidFill>
                  <a:schemeClr val="bg1"/>
                </a:solidFill>
              </a:defRPr>
            </a:lvl2pPr>
            <a:lvl3pPr marL="685465" indent="-165020">
              <a:buClr>
                <a:schemeClr val="bg1"/>
              </a:buClr>
              <a:tabLst/>
              <a:defRPr sz="1400">
                <a:solidFill>
                  <a:schemeClr val="bg1"/>
                </a:solidFill>
              </a:defRPr>
            </a:lvl3pPr>
            <a:lvl4pPr marL="863178" indent="-177714">
              <a:buClr>
                <a:schemeClr val="bg1"/>
              </a:buClr>
              <a:defRPr sz="1400">
                <a:solidFill>
                  <a:schemeClr val="bg1"/>
                </a:solidFill>
              </a:defRPr>
            </a:lvl4pPr>
            <a:lvl5pPr marL="1028197" indent="-165020">
              <a:buClr>
                <a:schemeClr val="bg1"/>
              </a:buClr>
              <a:tabLst/>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67763419"/>
      </p:ext>
    </p:extLst>
  </p:cSld>
  <p:clrMapOvr>
    <a:masterClrMapping/>
  </p:clrMapOvr>
  <p:transition>
    <p:fade/>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50-50 Red">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0090E-3DB1-4825-9C15-E469CF55D95B}"/>
              </a:ext>
            </a:extLst>
          </p:cNvPr>
          <p:cNvSpPr/>
          <p:nvPr userDrawn="1"/>
        </p:nvSpPr>
        <p:spPr bwMode="auto">
          <a:xfrm>
            <a:off x="-1" y="0"/>
            <a:ext cx="6096001" cy="68580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2" y="386904"/>
            <a:ext cx="5378548" cy="662361"/>
          </a:xfrm>
        </p:spPr>
        <p:txBody>
          <a:bodyPr>
            <a:spAutoFit/>
          </a:bodyPr>
          <a:lstStyle>
            <a:lvl1pPr>
              <a:defRPr sz="4116" baseline="0">
                <a:solidFill>
                  <a:schemeClr val="bg1"/>
                </a:solidFill>
              </a:defRPr>
            </a:lvl1pPr>
          </a:lstStyle>
          <a:p>
            <a:r>
              <a:rPr lang="en-US" dirty="0"/>
              <a:t>50/50 text layout</a:t>
            </a:r>
          </a:p>
        </p:txBody>
      </p:sp>
      <p:sp>
        <p:nvSpPr>
          <p:cNvPr id="6" name="Text Placeholder 3">
            <a:extLst>
              <a:ext uri="{FF2B5EF4-FFF2-40B4-BE49-F238E27FC236}">
                <a16:creationId xmlns:a16="http://schemas.microsoft.com/office/drawing/2014/main" id="{E4E7FCEC-80E1-4457-BF17-DD95C77EB487}"/>
              </a:ext>
            </a:extLst>
          </p:cNvPr>
          <p:cNvSpPr>
            <a:spLocks noGrp="1"/>
          </p:cNvSpPr>
          <p:nvPr>
            <p:ph type="body" sz="quarter" idx="10"/>
          </p:nvPr>
        </p:nvSpPr>
        <p:spPr>
          <a:xfrm>
            <a:off x="269242" y="1216074"/>
            <a:ext cx="5378548" cy="1861920"/>
          </a:xfrm>
        </p:spPr>
        <p:txBody>
          <a:bodyPr wrap="square">
            <a:spAutoFit/>
          </a:bodyPr>
          <a:lstStyle>
            <a:lvl1pPr marL="281539" indent="-281539">
              <a:spcBef>
                <a:spcPts val="1200"/>
              </a:spcBef>
              <a:buClr>
                <a:schemeClr val="bg1"/>
              </a:buClr>
              <a:buFont typeface="Arial" pitchFamily="34" charset="0"/>
              <a:buChar char="•"/>
              <a:defRPr sz="2399">
                <a:solidFill>
                  <a:schemeClr val="bg1"/>
                </a:solidFill>
              </a:defRPr>
            </a:lvl1pPr>
            <a:lvl2pPr marL="520446" indent="-228488">
              <a:buClr>
                <a:schemeClr val="bg1"/>
              </a:buClr>
              <a:defRPr sz="1400">
                <a:solidFill>
                  <a:schemeClr val="bg1"/>
                </a:solidFill>
              </a:defRPr>
            </a:lvl2pPr>
            <a:lvl3pPr marL="685465" indent="-165020">
              <a:buClr>
                <a:schemeClr val="bg1"/>
              </a:buClr>
              <a:tabLst/>
              <a:defRPr sz="1400">
                <a:solidFill>
                  <a:schemeClr val="bg1"/>
                </a:solidFill>
              </a:defRPr>
            </a:lvl3pPr>
            <a:lvl4pPr marL="863178" indent="-177714">
              <a:buClr>
                <a:schemeClr val="bg1"/>
              </a:buClr>
              <a:defRPr sz="1400">
                <a:solidFill>
                  <a:schemeClr val="bg1"/>
                </a:solidFill>
              </a:defRPr>
            </a:lvl4pPr>
            <a:lvl5pPr marL="1028197" indent="-165020">
              <a:buClr>
                <a:schemeClr val="bg1"/>
              </a:buClr>
              <a:tabLst/>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613920897"/>
      </p:ext>
    </p:extLst>
  </p:cSld>
  <p:clrMapOvr>
    <a:masterClrMapping/>
  </p:clrMapOvr>
  <p:transition>
    <p:fade/>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50-50 Lavender">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0090E-3DB1-4825-9C15-E469CF55D95B}"/>
              </a:ext>
            </a:extLst>
          </p:cNvPr>
          <p:cNvSpPr/>
          <p:nvPr userDrawn="1"/>
        </p:nvSpPr>
        <p:spPr bwMode="auto">
          <a:xfrm>
            <a:off x="-1" y="0"/>
            <a:ext cx="6096001" cy="685800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2" y="386904"/>
            <a:ext cx="5378548" cy="662361"/>
          </a:xfrm>
        </p:spPr>
        <p:txBody>
          <a:bodyPr>
            <a:spAutoFit/>
          </a:bodyPr>
          <a:lstStyle>
            <a:lvl1pPr>
              <a:defRPr sz="4116" baseline="0">
                <a:solidFill>
                  <a:schemeClr val="bg1"/>
                </a:solidFill>
              </a:defRPr>
            </a:lvl1pPr>
          </a:lstStyle>
          <a:p>
            <a:r>
              <a:rPr lang="en-US" dirty="0"/>
              <a:t>50/50 text layout</a:t>
            </a:r>
          </a:p>
        </p:txBody>
      </p:sp>
      <p:sp>
        <p:nvSpPr>
          <p:cNvPr id="6" name="Text Placeholder 3">
            <a:extLst>
              <a:ext uri="{FF2B5EF4-FFF2-40B4-BE49-F238E27FC236}">
                <a16:creationId xmlns:a16="http://schemas.microsoft.com/office/drawing/2014/main" id="{E4E7FCEC-80E1-4457-BF17-DD95C77EB487}"/>
              </a:ext>
            </a:extLst>
          </p:cNvPr>
          <p:cNvSpPr>
            <a:spLocks noGrp="1"/>
          </p:cNvSpPr>
          <p:nvPr>
            <p:ph type="body" sz="quarter" idx="10"/>
          </p:nvPr>
        </p:nvSpPr>
        <p:spPr>
          <a:xfrm>
            <a:off x="269242" y="1216074"/>
            <a:ext cx="5378548" cy="1861920"/>
          </a:xfrm>
        </p:spPr>
        <p:txBody>
          <a:bodyPr wrap="square">
            <a:spAutoFit/>
          </a:bodyPr>
          <a:lstStyle>
            <a:lvl1pPr marL="281539" indent="-281539">
              <a:spcBef>
                <a:spcPts val="1200"/>
              </a:spcBef>
              <a:buClr>
                <a:schemeClr val="bg1"/>
              </a:buClr>
              <a:buFont typeface="Arial" pitchFamily="34" charset="0"/>
              <a:buChar char="•"/>
              <a:defRPr sz="2399">
                <a:solidFill>
                  <a:schemeClr val="bg1"/>
                </a:solidFill>
              </a:defRPr>
            </a:lvl1pPr>
            <a:lvl2pPr marL="520446" indent="-228488">
              <a:buClr>
                <a:schemeClr val="bg1"/>
              </a:buClr>
              <a:defRPr sz="1400">
                <a:solidFill>
                  <a:schemeClr val="bg1"/>
                </a:solidFill>
              </a:defRPr>
            </a:lvl2pPr>
            <a:lvl3pPr marL="685465" indent="-165020">
              <a:buClr>
                <a:schemeClr val="bg1"/>
              </a:buClr>
              <a:tabLst/>
              <a:defRPr sz="1400">
                <a:solidFill>
                  <a:schemeClr val="bg1"/>
                </a:solidFill>
              </a:defRPr>
            </a:lvl3pPr>
            <a:lvl4pPr marL="863178" indent="-177714">
              <a:buClr>
                <a:schemeClr val="bg1"/>
              </a:buClr>
              <a:defRPr sz="1400">
                <a:solidFill>
                  <a:schemeClr val="bg1"/>
                </a:solidFill>
              </a:defRPr>
            </a:lvl4pPr>
            <a:lvl5pPr marL="1028197" indent="-165020">
              <a:buClr>
                <a:schemeClr val="bg1"/>
              </a:buClr>
              <a:tabLst/>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134112705"/>
      </p:ext>
    </p:extLst>
  </p:cSld>
  <p:clrMapOvr>
    <a:masterClrMapping/>
  </p:clrMapOvr>
  <p:transition>
    <p:fade/>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1/3 Ston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BBE3AF8-84F0-44AD-A9FD-3727983B4FD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2" name="Title 1"/>
          <p:cNvSpPr>
            <a:spLocks noGrp="1"/>
          </p:cNvSpPr>
          <p:nvPr>
            <p:ph type="title" hasCustomPrompt="1"/>
          </p:nvPr>
        </p:nvSpPr>
        <p:spPr>
          <a:xfrm>
            <a:off x="0" y="2817441"/>
            <a:ext cx="4339450" cy="1223121"/>
          </a:xfrm>
        </p:spPr>
        <p:txBody>
          <a:bodyPr lIns="182880" rIns="182880" anchor="ct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22422505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1/3 Green">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8955E2A-427A-47B5-814C-D99E7510260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 y="-8600"/>
            <a:ext cx="4339449" cy="6866599"/>
          </a:xfrm>
          <a:prstGeom prst="rect">
            <a:avLst/>
          </a:prstGeom>
        </p:spPr>
      </p:pic>
      <p:sp>
        <p:nvSpPr>
          <p:cNvPr id="2" name="Title 1"/>
          <p:cNvSpPr>
            <a:spLocks noGrp="1"/>
          </p:cNvSpPr>
          <p:nvPr>
            <p:ph type="title" hasCustomPrompt="1"/>
          </p:nvPr>
        </p:nvSpPr>
        <p:spPr>
          <a:xfrm>
            <a:off x="0" y="2817441"/>
            <a:ext cx="4339450" cy="1223121"/>
          </a:xfrm>
        </p:spPr>
        <p:txBody>
          <a:bodyPr lIns="182880" rIns="182880" anchor="ct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349561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hapter Divider 6 - Light">
    <p:bg>
      <p:bgPr>
        <a:solidFill>
          <a:schemeClr val="bg1"/>
        </a:solidFill>
        <a:effectLst/>
      </p:bgPr>
    </p:bg>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DB965248-5504-47A7-9728-9A3509EC7AF9}"/>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accent1"/>
          </a:solidFill>
          <a:ln w="4242"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BF1681AD-7B23-4709-B0E1-60D97FFBDC1C}"/>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EC74EE3A-0224-4B76-A600-B68539FCF6E6}"/>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accent1"/>
          </a:solidFill>
          <a:ln w="4242"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E1DA5805-02B2-475B-B794-F84BB155947F}"/>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337A78D9-3AFB-4437-9996-057EDB9AB698}"/>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accent1"/>
          </a:solidFill>
          <a:ln w="4242"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24E8230B-E1F0-443C-8927-02F3D7CDA9D3}"/>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24" name="Date Placeholder 23">
            <a:extLst>
              <a:ext uri="{FF2B5EF4-FFF2-40B4-BE49-F238E27FC236}">
                <a16:creationId xmlns:a16="http://schemas.microsoft.com/office/drawing/2014/main" id="{DAD59E28-8B92-46A3-9968-3DEF572804B8}"/>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26" name="Footer Placeholder 25">
            <a:extLst>
              <a:ext uri="{FF2B5EF4-FFF2-40B4-BE49-F238E27FC236}">
                <a16:creationId xmlns:a16="http://schemas.microsoft.com/office/drawing/2014/main" id="{37739F3B-BEE7-467E-BBB7-35EAC0A2D6C3}"/>
              </a:ext>
            </a:extLst>
          </p:cNvPr>
          <p:cNvSpPr>
            <a:spLocks noGrp="1"/>
          </p:cNvSpPr>
          <p:nvPr>
            <p:ph type="ftr" sz="quarter" idx="18"/>
          </p:nvPr>
        </p:nvSpPr>
        <p:spPr>
          <a:xfrm>
            <a:off x="1732845" y="6512719"/>
            <a:ext cx="1377945" cy="87751"/>
          </a:xfrm>
        </p:spPr>
        <p:txBody>
          <a:bodyPr/>
          <a:lstStyle>
            <a:lvl1pPr>
              <a:defRPr>
                <a:solidFill>
                  <a:schemeClr val="bg1"/>
                </a:solidFill>
              </a:defRPr>
            </a:lvl1pPr>
          </a:lstStyle>
          <a:p>
            <a:r>
              <a:rPr lang="en-US"/>
              <a:t>Mojang Studios</a:t>
            </a:r>
          </a:p>
        </p:txBody>
      </p:sp>
      <p:sp>
        <p:nvSpPr>
          <p:cNvPr id="30" name="Slide Number Placeholder 29">
            <a:extLst>
              <a:ext uri="{FF2B5EF4-FFF2-40B4-BE49-F238E27FC236}">
                <a16:creationId xmlns:a16="http://schemas.microsoft.com/office/drawing/2014/main" id="{5F66F245-9311-4934-B57C-519D5C8179BF}"/>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5" name="Text Placeholder 20">
            <a:extLst>
              <a:ext uri="{FF2B5EF4-FFF2-40B4-BE49-F238E27FC236}">
                <a16:creationId xmlns:a16="http://schemas.microsoft.com/office/drawing/2014/main" id="{7959A860-4B2C-4EC9-B2F6-605C7C692CDC}"/>
              </a:ext>
            </a:extLst>
          </p:cNvPr>
          <p:cNvSpPr>
            <a:spLocks noGrp="1"/>
          </p:cNvSpPr>
          <p:nvPr>
            <p:ph type="body" sz="quarter" idx="16" hasCustomPrompt="1"/>
          </p:nvPr>
        </p:nvSpPr>
        <p:spPr>
          <a:xfrm>
            <a:off x="3195638" y="1327150"/>
            <a:ext cx="8743950" cy="982663"/>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6 (40pt)</a:t>
            </a:r>
          </a:p>
        </p:txBody>
      </p:sp>
      <p:sp>
        <p:nvSpPr>
          <p:cNvPr id="16" name="Title 23">
            <a:extLst>
              <a:ext uri="{FF2B5EF4-FFF2-40B4-BE49-F238E27FC236}">
                <a16:creationId xmlns:a16="http://schemas.microsoft.com/office/drawing/2014/main" id="{789365B9-2EF8-422E-8833-1BB383A4E447}"/>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7" name="Text Placeholder 21">
            <a:extLst>
              <a:ext uri="{FF2B5EF4-FFF2-40B4-BE49-F238E27FC236}">
                <a16:creationId xmlns:a16="http://schemas.microsoft.com/office/drawing/2014/main" id="{96C54221-703F-4CBB-913A-594D85FE1CB0}"/>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9" name="Graphic 27">
            <a:extLst>
              <a:ext uri="{FF2B5EF4-FFF2-40B4-BE49-F238E27FC236}">
                <a16:creationId xmlns:a16="http://schemas.microsoft.com/office/drawing/2014/main" id="{FFB995E6-4D7E-4CA2-A447-A5A0389BEFE2}"/>
              </a:ext>
            </a:extLst>
          </p:cNvPr>
          <p:cNvGrpSpPr/>
          <p:nvPr userDrawn="1"/>
        </p:nvGrpSpPr>
        <p:grpSpPr>
          <a:xfrm>
            <a:off x="211138" y="6093845"/>
            <a:ext cx="634650" cy="548640"/>
            <a:chOff x="3214686" y="1004887"/>
            <a:chExt cx="5765431" cy="4850549"/>
          </a:xfrm>
        </p:grpSpPr>
        <p:sp>
          <p:nvSpPr>
            <p:cNvPr id="21" name="Freeform: Shape 20">
              <a:extLst>
                <a:ext uri="{FF2B5EF4-FFF2-40B4-BE49-F238E27FC236}">
                  <a16:creationId xmlns:a16="http://schemas.microsoft.com/office/drawing/2014/main" id="{89266651-D9D3-4E48-920C-24F553CDAC61}"/>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22" name="Graphic 27">
              <a:extLst>
                <a:ext uri="{FF2B5EF4-FFF2-40B4-BE49-F238E27FC236}">
                  <a16:creationId xmlns:a16="http://schemas.microsoft.com/office/drawing/2014/main" id="{199C2143-CF14-45ED-A47C-0E8B5B2267D6}"/>
                </a:ext>
              </a:extLst>
            </p:cNvPr>
            <p:cNvGrpSpPr/>
            <p:nvPr/>
          </p:nvGrpSpPr>
          <p:grpSpPr>
            <a:xfrm>
              <a:off x="3588488" y="1366527"/>
              <a:ext cx="5031814" cy="4160789"/>
              <a:chOff x="3588488" y="1366527"/>
              <a:chExt cx="5031814" cy="4160789"/>
            </a:xfrm>
            <a:solidFill>
              <a:srgbClr val="FFFFFF"/>
            </a:solidFill>
          </p:grpSpPr>
          <p:grpSp>
            <p:nvGrpSpPr>
              <p:cNvPr id="23" name="Graphic 27">
                <a:extLst>
                  <a:ext uri="{FF2B5EF4-FFF2-40B4-BE49-F238E27FC236}">
                    <a16:creationId xmlns:a16="http://schemas.microsoft.com/office/drawing/2014/main" id="{BEBF7321-E944-4939-9703-A5C36708C209}"/>
                  </a:ext>
                </a:extLst>
              </p:cNvPr>
              <p:cNvGrpSpPr/>
              <p:nvPr/>
            </p:nvGrpSpPr>
            <p:grpSpPr>
              <a:xfrm>
                <a:off x="3588488" y="4982639"/>
                <a:ext cx="5031814" cy="544677"/>
                <a:chOff x="3588488" y="4982639"/>
                <a:chExt cx="5031814" cy="544677"/>
              </a:xfrm>
              <a:solidFill>
                <a:srgbClr val="FFFFFF"/>
              </a:solidFill>
            </p:grpSpPr>
            <p:sp>
              <p:nvSpPr>
                <p:cNvPr id="37" name="Freeform: Shape 36">
                  <a:extLst>
                    <a:ext uri="{FF2B5EF4-FFF2-40B4-BE49-F238E27FC236}">
                      <a16:creationId xmlns:a16="http://schemas.microsoft.com/office/drawing/2014/main" id="{D34B8B33-4293-40E2-826F-4E6CE6F8B077}"/>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B9C39EA8-8EDA-4751-A72D-B25CE084FEDA}"/>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D2415D5B-9F6C-4CA3-9CD4-52D2C569F244}"/>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021B06B7-BA9B-4722-B81B-40449FA044D0}"/>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F7C858EB-BE6B-4A8F-AD77-D746E01CD441}"/>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4C1882FB-9B82-4FDB-BA35-56CE014FEF2A}"/>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B4C01358-DB2F-4EA6-BA3B-41B40D943726}"/>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5" name="Graphic 27">
                <a:extLst>
                  <a:ext uri="{FF2B5EF4-FFF2-40B4-BE49-F238E27FC236}">
                    <a16:creationId xmlns:a16="http://schemas.microsoft.com/office/drawing/2014/main" id="{34780C23-3E6E-42F1-BBA0-727D66CEF6A2}"/>
                  </a:ext>
                </a:extLst>
              </p:cNvPr>
              <p:cNvGrpSpPr/>
              <p:nvPr/>
            </p:nvGrpSpPr>
            <p:grpSpPr>
              <a:xfrm>
                <a:off x="3603806" y="1366527"/>
                <a:ext cx="4995343" cy="3257719"/>
                <a:chOff x="3603806" y="1366527"/>
                <a:chExt cx="4995343" cy="3257719"/>
              </a:xfrm>
              <a:solidFill>
                <a:srgbClr val="FFFFFF"/>
              </a:solidFill>
            </p:grpSpPr>
            <p:sp>
              <p:nvSpPr>
                <p:cNvPr id="31" name="Freeform: Shape 30">
                  <a:extLst>
                    <a:ext uri="{FF2B5EF4-FFF2-40B4-BE49-F238E27FC236}">
                      <a16:creationId xmlns:a16="http://schemas.microsoft.com/office/drawing/2014/main" id="{6F6174F7-079D-40CA-B487-1D939B47BEC0}"/>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778C7D7B-6E93-47A3-B7C4-BB3C691FECCA}"/>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A828632D-2C47-462F-B1F8-5285BBC57E3A}"/>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A633F05D-0278-47C5-A51F-66CCCF09D971}"/>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53513401-61BA-417E-AB54-02CBF3C5B5BD}"/>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2BBBD84D-D8EF-4FE1-94AF-DB3ED4BA0EE6}"/>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1423392183"/>
      </p:ext>
    </p:extLst>
  </p:cSld>
  <p:clrMapOvr>
    <a:masterClrMapping/>
  </p:clrMapOvr>
  <p:extLst>
    <p:ext uri="{DCECCB84-F9BA-43D5-87BE-67443E8EF086}">
      <p15:sldGuideLst xmlns:p15="http://schemas.microsoft.com/office/powerpoint/2012/main"/>
    </p:ext>
  </p:extLs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1/3 Blue">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2" name="Title 1"/>
          <p:cNvSpPr>
            <a:spLocks noGrp="1"/>
          </p:cNvSpPr>
          <p:nvPr>
            <p:ph type="title" hasCustomPrompt="1"/>
          </p:nvPr>
        </p:nvSpPr>
        <p:spPr>
          <a:xfrm>
            <a:off x="0" y="2817441"/>
            <a:ext cx="4339450" cy="1223121"/>
          </a:xfrm>
        </p:spPr>
        <p:txBody>
          <a:bodyPr lIns="182880" rIns="182880" anchor="ct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1905860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1/3 Purpl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17E1DF8-4F0B-4730-A65D-E9A1FBB13BF4}"/>
              </a:ext>
            </a:extLst>
          </p:cNvPr>
          <p:cNvPicPr>
            <a:picLocks noChangeAspect="1"/>
          </p:cNvPicPr>
          <p:nvPr userDrawn="1"/>
        </p:nvPicPr>
        <p:blipFill rotWithShape="1">
          <a:blip r:embed="rId2" cstate="screen">
            <a:duotone>
              <a:prstClr val="black"/>
              <a:schemeClr val="accent4">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4" name="Rectangle 3">
            <a:extLst>
              <a:ext uri="{FF2B5EF4-FFF2-40B4-BE49-F238E27FC236}">
                <a16:creationId xmlns:a16="http://schemas.microsoft.com/office/drawing/2014/main" id="{F3DD25F7-CA5C-4812-8595-D0CB1685A452}"/>
              </a:ext>
            </a:extLst>
          </p:cNvPr>
          <p:cNvSpPr/>
          <p:nvPr userDrawn="1"/>
        </p:nvSpPr>
        <p:spPr bwMode="auto">
          <a:xfrm>
            <a:off x="0" y="0"/>
            <a:ext cx="4339450" cy="6858000"/>
          </a:xfrm>
          <a:prstGeom prst="rect">
            <a:avLst/>
          </a:prstGeom>
          <a:solidFill>
            <a:schemeClr val="accent4">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4" tIns="146228" rIns="182784" bIns="146228" numCol="1" spcCol="0" rtlCol="0" fromWordArt="0" anchor="t" anchorCtr="0" forceAA="0" compatLnSpc="1">
            <a:prstTxWarp prst="textNoShape">
              <a:avLst/>
            </a:prstTxWarp>
            <a:noAutofit/>
          </a:bodyPr>
          <a:lstStyle/>
          <a:p>
            <a:pPr marL="0" marR="0" lvl="0" indent="0" algn="ctr" defTabSz="931912" rtl="0" eaLnBrk="1" fontAlgn="base" latinLnBrk="0" hangingPunct="1">
              <a:lnSpc>
                <a:spcPct val="90000"/>
              </a:lnSpc>
              <a:spcBef>
                <a:spcPct val="0"/>
              </a:spcBef>
              <a:spcAft>
                <a:spcPct val="0"/>
              </a:spcAft>
              <a:buClrTx/>
              <a:buSzTx/>
              <a:buFontTx/>
              <a:buNone/>
              <a:tabLst/>
              <a:defRPr/>
            </a:pPr>
            <a:endParaRPr kumimoji="0" lang="en-US" sz="2398" b="0" i="0" u="none" strike="noStrike" kern="1200" cap="none" spc="0" normalizeH="0" baseline="0" noProof="0" dirty="0" err="1">
              <a:ln>
                <a:noFill/>
              </a:ln>
              <a:solidFill>
                <a:schemeClr val="accent4"/>
              </a:solidFill>
              <a:effectLst/>
              <a:uLnTx/>
              <a:uFillTx/>
              <a:latin typeface="Gotham Book"/>
              <a:ea typeface="Segoe UI" pitchFamily="34" charset="0"/>
              <a:cs typeface="Segoe UI" pitchFamily="34" charset="0"/>
            </a:endParaRPr>
          </a:p>
        </p:txBody>
      </p:sp>
      <p:sp>
        <p:nvSpPr>
          <p:cNvPr id="2" name="Title 1"/>
          <p:cNvSpPr>
            <a:spLocks noGrp="1"/>
          </p:cNvSpPr>
          <p:nvPr>
            <p:ph type="title" hasCustomPrompt="1"/>
          </p:nvPr>
        </p:nvSpPr>
        <p:spPr>
          <a:xfrm>
            <a:off x="0" y="2817443"/>
            <a:ext cx="4339450" cy="1223121"/>
          </a:xfrm>
        </p:spPr>
        <p:txBody>
          <a:bodyPr lIns="182880" rIns="182880" anchor="ctr"/>
          <a:lstStyle>
            <a:lvl1pPr marL="0" marR="0" indent="0" algn="ctr" defTabSz="914126" rtl="0" eaLnBrk="1" fontAlgn="auto" latinLnBrk="0" hangingPunct="1">
              <a:lnSpc>
                <a:spcPct val="90000"/>
              </a:lnSpc>
              <a:spcBef>
                <a:spcPts val="0"/>
              </a:spcBef>
              <a:spcAft>
                <a:spcPts val="600"/>
              </a:spcAft>
              <a:buClrTx/>
              <a:buSzPct val="90000"/>
              <a:buFont typeface="Wingdings" pitchFamily="2" charset="2"/>
              <a:buNone/>
              <a:tabLst/>
              <a:defRPr lang="en-US" sz="5398"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25390218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1/3 Go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3D69C42-D207-4E4D-9BB7-475F596C5E9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4339450" cy="6858000"/>
          </a:xfrm>
          <a:prstGeom prst="rect">
            <a:avLst/>
          </a:prstGeom>
        </p:spPr>
      </p:pic>
      <p:sp>
        <p:nvSpPr>
          <p:cNvPr id="2" name="Title 1"/>
          <p:cNvSpPr>
            <a:spLocks noGrp="1"/>
          </p:cNvSpPr>
          <p:nvPr>
            <p:ph type="title" hasCustomPrompt="1"/>
          </p:nvPr>
        </p:nvSpPr>
        <p:spPr>
          <a:xfrm>
            <a:off x="0" y="2817441"/>
            <a:ext cx="4339450" cy="1223121"/>
          </a:xfrm>
        </p:spPr>
        <p:txBody>
          <a:bodyPr lIns="182880" rIns="182880" anchor="ct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3244032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1/3 Re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17E1DF8-4F0B-4730-A65D-E9A1FBB13BF4}"/>
              </a:ext>
            </a:extLst>
          </p:cNvPr>
          <p:cNvPicPr>
            <a:picLocks noChangeAspect="1"/>
          </p:cNvPicPr>
          <p:nvPr userDrawn="1"/>
        </p:nvPicPr>
        <p:blipFill rotWithShape="1">
          <a:blip r:embed="rId2" cstate="screen">
            <a:duotone>
              <a:prstClr val="black"/>
              <a:schemeClr val="accent3">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4" name="Rectangle 3">
            <a:extLst>
              <a:ext uri="{FF2B5EF4-FFF2-40B4-BE49-F238E27FC236}">
                <a16:creationId xmlns:a16="http://schemas.microsoft.com/office/drawing/2014/main" id="{F3DD25F7-CA5C-4812-8595-D0CB1685A452}"/>
              </a:ext>
            </a:extLst>
          </p:cNvPr>
          <p:cNvSpPr/>
          <p:nvPr userDrawn="1"/>
        </p:nvSpPr>
        <p:spPr bwMode="auto">
          <a:xfrm>
            <a:off x="0" y="0"/>
            <a:ext cx="4339450" cy="6858000"/>
          </a:xfrm>
          <a:prstGeom prst="rect">
            <a:avLst/>
          </a:prstGeom>
          <a:solidFill>
            <a:schemeClr val="accent3">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0" y="2817441"/>
            <a:ext cx="4339450" cy="1223121"/>
          </a:xfrm>
        </p:spPr>
        <p:txBody>
          <a:bodyPr lIns="182880" rIns="182880" anchor="ct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5001029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38620" y="1417578"/>
            <a:ext cx="5109169" cy="2780185"/>
          </a:xfrm>
        </p:spPr>
        <p:txBody>
          <a:bodyPr wrap="square">
            <a:spAutoFit/>
          </a:bodyPr>
          <a:lstStyle>
            <a:lvl1pPr>
              <a:defRPr sz="6469"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097556" y="0"/>
            <a:ext cx="6094444" cy="6856100"/>
          </a:xfrm>
          <a:blipFill dpi="0" rotWithShape="1">
            <a:blip r:embed="rId2">
              <a:extLst>
                <a:ext uri="{28A0092B-C50C-407E-A947-70E740481C1C}">
                  <a14:useLocalDpi xmlns:a14="http://schemas.microsoft.com/office/drawing/2010/main"/>
                </a:ext>
              </a:extLst>
            </a:blip>
            <a:srcRect/>
            <a:stretch>
              <a:fillRect/>
            </a:stretch>
          </a:blipFill>
        </p:spPr>
        <p:txBody>
          <a:bodyPr tIns="548640" anchor="ctr" anchorCtr="0">
            <a:noAutofit/>
          </a:bodyPr>
          <a:lstStyle>
            <a:lvl1pPr marL="0" indent="0" algn="ctr">
              <a:buNone/>
              <a:defRPr sz="1568" b="1" cap="none" baseline="0">
                <a:gradFill>
                  <a:gsLst>
                    <a:gs pos="0">
                      <a:srgbClr val="FFFFFF"/>
                    </a:gs>
                    <a:gs pos="27000">
                      <a:srgbClr val="FFFFFF"/>
                    </a:gs>
                  </a:gsLst>
                  <a:lin ang="5400000" scaled="0"/>
                </a:gradFill>
                <a:latin typeface="+mn-lt"/>
              </a:defRPr>
            </a:lvl1pPr>
          </a:lstStyle>
          <a:p>
            <a:r>
              <a:rPr lang="en-US"/>
              <a:t>Click icon to add picture</a:t>
            </a:r>
            <a:endParaRPr lang="en-US" dirty="0"/>
          </a:p>
        </p:txBody>
      </p:sp>
    </p:spTree>
    <p:extLst>
      <p:ext uri="{BB962C8B-B14F-4D97-AF65-F5344CB8AC3E}">
        <p14:creationId xmlns:p14="http://schemas.microsoft.com/office/powerpoint/2010/main" val="637120955"/>
      </p:ext>
    </p:extLst>
  </p:cSld>
  <p:clrMapOvr>
    <a:masterClrMapping/>
  </p:clrMapOvr>
  <p:transition>
    <p:fade/>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16952516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8546201"/>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Microsoft">
    <p:bg>
      <p:bgPr>
        <a:solidFill>
          <a:schemeClr val="bg1"/>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02373" y="3113532"/>
            <a:ext cx="2952332" cy="630936"/>
          </a:xfrm>
          <a:prstGeom prst="rect">
            <a:avLst/>
          </a:prstGeom>
        </p:spPr>
      </p:pic>
      <p:sp>
        <p:nvSpPr>
          <p:cNvPr id="7" name="Text Box 3"/>
          <p:cNvSpPr txBox="1">
            <a:spLocks noChangeArrowheads="1"/>
          </p:cNvSpPr>
          <p:nvPr userDrawn="1"/>
        </p:nvSpPr>
        <p:spPr bwMode="blackWhite">
          <a:xfrm>
            <a:off x="274710" y="6294477"/>
            <a:ext cx="11890295"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s-mx" sz="700" dirty="0">
                <a:gradFill>
                  <a:gsLst>
                    <a:gs pos="0">
                      <a:schemeClr val="tx1"/>
                    </a:gs>
                    <a:gs pos="100000">
                      <a:schemeClr val="tx1"/>
                    </a:gs>
                  </a:gsLst>
                  <a:lin ang="5400000" scaled="0"/>
                </a:gradFill>
                <a:latin typeface="Segoe UI" panose="020B0502040204020203" pitchFamily="34" charset="0"/>
                <a:cs typeface="Segoe UI" panose="020B0502040204020203" pitchFamily="34" charset="0"/>
              </a:rPr>
              <a:t>© Copyright Microsoft Corporation. Todos los derechos reservados. </a:t>
            </a:r>
          </a:p>
        </p:txBody>
      </p:sp>
    </p:spTree>
    <p:extLst>
      <p:ext uri="{BB962C8B-B14F-4D97-AF65-F5344CB8AC3E}">
        <p14:creationId xmlns:p14="http://schemas.microsoft.com/office/powerpoint/2010/main" val="2287811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duotone>
              <a:schemeClr val="bg2">
                <a:shade val="45000"/>
                <a:satMod val="135000"/>
              </a:schemeClr>
              <a:prstClr val="white"/>
            </a:duotone>
            <a:extLst>
              <a:ext uri="{28A0092B-C50C-407E-A947-70E740481C1C}">
                <a14:useLocalDpi xmlns:a14="http://schemas.microsoft.com/office/drawing/2010/main"/>
              </a:ext>
            </a:extLst>
          </a:blip>
          <a:srcRect t="-1"/>
          <a:stretch/>
        </p:blipFill>
        <p:spPr>
          <a:xfrm>
            <a:off x="1" y="1"/>
            <a:ext cx="12192000" cy="6858000"/>
          </a:xfrm>
          <a:prstGeom prst="rect">
            <a:avLst/>
          </a:prstGeom>
        </p:spPr>
      </p:pic>
    </p:spTree>
    <p:extLst>
      <p:ext uri="{BB962C8B-B14F-4D97-AF65-F5344CB8AC3E}">
        <p14:creationId xmlns:p14="http://schemas.microsoft.com/office/powerpoint/2010/main" val="699547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Title and text side by s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EDEC010-DDB9-42D4-B78F-4D54E3BEA4FF}"/>
              </a:ext>
              <a:ext uri="{C183D7F6-B498-43B3-948B-1728B52AA6E4}">
                <adec:decorative xmlns:adec="http://schemas.microsoft.com/office/drawing/2017/decorative" val="1"/>
              </a:ext>
            </a:extLst>
          </p:cNvPr>
          <p:cNvSpPr/>
          <p:nvPr userDrawn="1"/>
        </p:nvSpPr>
        <p:spPr bwMode="blackWhite">
          <a:xfrm>
            <a:off x="0" y="0"/>
            <a:ext cx="4356100"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gradFill>
                <a:gsLst>
                  <a:gs pos="0">
                    <a:srgbClr val="FFFFFF"/>
                  </a:gs>
                  <a:gs pos="100000">
                    <a:srgbClr val="FFFFFF"/>
                  </a:gs>
                </a:gsLst>
                <a:lin ang="5400000" scaled="0"/>
              </a:gradFill>
              <a:ea typeface="Segoe UI" pitchFamily="34" charset="0"/>
              <a:cs typeface="Segoe UI" pitchFamily="34" charset="0"/>
            </a:endParaRPr>
          </a:p>
        </p:txBody>
      </p:sp>
      <p:sp>
        <p:nvSpPr>
          <p:cNvPr id="5" name="Title 4">
            <a:extLst>
              <a:ext uri="{FF2B5EF4-FFF2-40B4-BE49-F238E27FC236}">
                <a16:creationId xmlns:a16="http://schemas.microsoft.com/office/drawing/2014/main" id="{CCF6E003-50E5-45D8-A623-8E629A545CBD}"/>
              </a:ext>
            </a:extLst>
          </p:cNvPr>
          <p:cNvSpPr>
            <a:spLocks noGrp="1"/>
          </p:cNvSpPr>
          <p:nvPr>
            <p:ph type="title" hasCustomPrompt="1"/>
          </p:nvPr>
        </p:nvSpPr>
        <p:spPr>
          <a:xfrm>
            <a:off x="588263" y="585788"/>
            <a:ext cx="3183637" cy="5683250"/>
          </a:xfrm>
        </p:spPr>
        <p:txBody>
          <a:bodyPr anchor="ctr"/>
          <a:lstStyle>
            <a:lvl1pPr>
              <a:defRPr>
                <a:solidFill>
                  <a:srgbClr val="D59DFF"/>
                </a:solidFill>
              </a:defRPr>
            </a:lvl1pPr>
          </a:lstStyle>
          <a:p>
            <a:r>
              <a:rPr lang="en-US"/>
              <a:t>Title</a:t>
            </a:r>
          </a:p>
        </p:txBody>
      </p:sp>
      <p:sp>
        <p:nvSpPr>
          <p:cNvPr id="4" name="Text Placeholder 6">
            <a:extLst>
              <a:ext uri="{FF2B5EF4-FFF2-40B4-BE49-F238E27FC236}">
                <a16:creationId xmlns:a16="http://schemas.microsoft.com/office/drawing/2014/main" id="{55F69672-DC8B-4F90-8167-6367A65F8F78}"/>
              </a:ext>
            </a:extLst>
          </p:cNvPr>
          <p:cNvSpPr>
            <a:spLocks noGrp="1"/>
          </p:cNvSpPr>
          <p:nvPr>
            <p:ph type="body" sz="quarter" idx="10"/>
          </p:nvPr>
        </p:nvSpPr>
        <p:spPr>
          <a:xfrm>
            <a:off x="4938315" y="585788"/>
            <a:ext cx="6669658" cy="5683250"/>
          </a:xfrm>
        </p:spPr>
        <p:txBody>
          <a:bodyPr anchor="ctr" anchorCtr="0"/>
          <a:lstStyle>
            <a:lvl1pPr marL="0" indent="0">
              <a:spcAft>
                <a:spcPts val="1200"/>
              </a:spcAft>
              <a:buNone/>
              <a:defRPr sz="2800"/>
            </a:lvl1pPr>
            <a:lvl2pPr marL="228600" indent="0">
              <a:buNone/>
              <a:defRPr/>
            </a:lvl2pPr>
          </a:lstStyle>
          <a:p>
            <a:pPr lvl="0"/>
            <a:r>
              <a:rPr lang="en-US"/>
              <a:t>Edit Master text styles</a:t>
            </a:r>
          </a:p>
        </p:txBody>
      </p:sp>
    </p:spTree>
    <p:extLst>
      <p:ext uri="{BB962C8B-B14F-4D97-AF65-F5344CB8AC3E}">
        <p14:creationId xmlns:p14="http://schemas.microsoft.com/office/powerpoint/2010/main" val="536570303"/>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14" pos="3110">
          <p15:clr>
            <a:srgbClr val="5ACBF0"/>
          </p15:clr>
        </p15:guide>
        <p15:guide id="29" orient="horz" pos="2160">
          <p15:clr>
            <a:srgbClr val="FDE53C"/>
          </p15:clr>
        </p15:guide>
        <p15:guide id="30" pos="2376">
          <p15:clr>
            <a:srgbClr val="5ACBF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hapter Divider 1 - Dark">
    <p:bg>
      <p:bgPr>
        <a:solidFill>
          <a:schemeClr val="bg1"/>
        </a:solidFill>
        <a:effectLst/>
      </p:bgPr>
    </p:bg>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FDF22C1D-5F68-4AD1-AF62-B92661EAC478}"/>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B4D11049-8734-4FAF-884A-19FA58BEF52F}"/>
              </a:ext>
            </a:extLst>
          </p:cNvPr>
          <p:cNvSpPr>
            <a:spLocks noGrp="1"/>
          </p:cNvSpPr>
          <p:nvPr>
            <p:ph type="ftr" sz="quarter" idx="11"/>
          </p:nvPr>
        </p:nvSpPr>
        <p:spPr>
          <a:xfrm>
            <a:off x="1725618" y="6512719"/>
            <a:ext cx="1377945" cy="87751"/>
          </a:xfrm>
        </p:spPr>
        <p:txBody>
          <a:bodyPr/>
          <a:lstStyle>
            <a:lvl1pPr>
              <a:defRPr>
                <a:solidFill>
                  <a:schemeClr val="bg1"/>
                </a:solidFill>
              </a:defRPr>
            </a:lvl1pPr>
          </a:lstStyle>
          <a:p>
            <a:r>
              <a:rPr lang="en-US"/>
              <a:t>Mojang Studios</a:t>
            </a:r>
          </a:p>
        </p:txBody>
      </p:sp>
      <p:sp>
        <p:nvSpPr>
          <p:cNvPr id="7" name="Freeform: Shape 6">
            <a:extLst>
              <a:ext uri="{FF2B5EF4-FFF2-40B4-BE49-F238E27FC236}">
                <a16:creationId xmlns:a16="http://schemas.microsoft.com/office/drawing/2014/main" id="{3A0249A5-0772-4B2A-88AB-C779DCF9DD27}"/>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8" name="Slide Number Placeholder 7">
            <a:extLst>
              <a:ext uri="{FF2B5EF4-FFF2-40B4-BE49-F238E27FC236}">
                <a16:creationId xmlns:a16="http://schemas.microsoft.com/office/drawing/2014/main" id="{0CC6FDED-05AC-41F4-8F15-EEFB9855ED1F}"/>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9" name="Text Placeholder 20">
            <a:extLst>
              <a:ext uri="{FF2B5EF4-FFF2-40B4-BE49-F238E27FC236}">
                <a16:creationId xmlns:a16="http://schemas.microsoft.com/office/drawing/2014/main" id="{CFEE0837-58BD-48B9-9DA1-A3B295C43E07}"/>
              </a:ext>
            </a:extLst>
          </p:cNvPr>
          <p:cNvSpPr>
            <a:spLocks noGrp="1"/>
          </p:cNvSpPr>
          <p:nvPr>
            <p:ph type="body" sz="quarter" idx="16" hasCustomPrompt="1"/>
          </p:nvPr>
        </p:nvSpPr>
        <p:spPr>
          <a:xfrm>
            <a:off x="3195638" y="1327150"/>
            <a:ext cx="8743950" cy="3111500"/>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1 (40pt)</a:t>
            </a:r>
          </a:p>
        </p:txBody>
      </p:sp>
      <p:sp>
        <p:nvSpPr>
          <p:cNvPr id="10" name="Title 23">
            <a:extLst>
              <a:ext uri="{FF2B5EF4-FFF2-40B4-BE49-F238E27FC236}">
                <a16:creationId xmlns:a16="http://schemas.microsoft.com/office/drawing/2014/main" id="{BBA3F944-A7A2-4E68-871C-BCD150580242}"/>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1" name="Text Placeholder 21">
            <a:extLst>
              <a:ext uri="{FF2B5EF4-FFF2-40B4-BE49-F238E27FC236}">
                <a16:creationId xmlns:a16="http://schemas.microsoft.com/office/drawing/2014/main" id="{CF7C2D6C-AC30-41D0-8482-EF9B7903080E}"/>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4" name="Graphic 27">
            <a:extLst>
              <a:ext uri="{FF2B5EF4-FFF2-40B4-BE49-F238E27FC236}">
                <a16:creationId xmlns:a16="http://schemas.microsoft.com/office/drawing/2014/main" id="{B0E46478-A6B5-4BF8-A0AC-2519A4B24092}"/>
              </a:ext>
            </a:extLst>
          </p:cNvPr>
          <p:cNvGrpSpPr/>
          <p:nvPr userDrawn="1"/>
        </p:nvGrpSpPr>
        <p:grpSpPr>
          <a:xfrm>
            <a:off x="211138" y="6093845"/>
            <a:ext cx="634650" cy="548640"/>
            <a:chOff x="3214686" y="1004887"/>
            <a:chExt cx="5765431" cy="4850549"/>
          </a:xfrm>
        </p:grpSpPr>
        <p:sp>
          <p:nvSpPr>
            <p:cNvPr id="15" name="Freeform: Shape 14">
              <a:extLst>
                <a:ext uri="{FF2B5EF4-FFF2-40B4-BE49-F238E27FC236}">
                  <a16:creationId xmlns:a16="http://schemas.microsoft.com/office/drawing/2014/main" id="{36A844CA-1D0D-4F89-906E-2BF1A332F201}"/>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17" name="Graphic 27">
              <a:extLst>
                <a:ext uri="{FF2B5EF4-FFF2-40B4-BE49-F238E27FC236}">
                  <a16:creationId xmlns:a16="http://schemas.microsoft.com/office/drawing/2014/main" id="{DABA000E-D83B-48E9-B0F3-4DE098DBC298}"/>
                </a:ext>
              </a:extLst>
            </p:cNvPr>
            <p:cNvGrpSpPr/>
            <p:nvPr/>
          </p:nvGrpSpPr>
          <p:grpSpPr>
            <a:xfrm>
              <a:off x="3588488" y="1366527"/>
              <a:ext cx="5031814" cy="4160789"/>
              <a:chOff x="3588488" y="1366527"/>
              <a:chExt cx="5031814" cy="4160789"/>
            </a:xfrm>
            <a:solidFill>
              <a:srgbClr val="FFFFFF"/>
            </a:solidFill>
          </p:grpSpPr>
          <p:grpSp>
            <p:nvGrpSpPr>
              <p:cNvPr id="18" name="Graphic 27">
                <a:extLst>
                  <a:ext uri="{FF2B5EF4-FFF2-40B4-BE49-F238E27FC236}">
                    <a16:creationId xmlns:a16="http://schemas.microsoft.com/office/drawing/2014/main" id="{D101A84C-84DE-4FAF-A552-39FB228BB2CB}"/>
                  </a:ext>
                </a:extLst>
              </p:cNvPr>
              <p:cNvGrpSpPr/>
              <p:nvPr/>
            </p:nvGrpSpPr>
            <p:grpSpPr>
              <a:xfrm>
                <a:off x="3588488" y="4982639"/>
                <a:ext cx="5031814" cy="544677"/>
                <a:chOff x="3588488" y="4982639"/>
                <a:chExt cx="5031814" cy="544677"/>
              </a:xfrm>
              <a:solidFill>
                <a:srgbClr val="FFFFFF"/>
              </a:solidFill>
            </p:grpSpPr>
            <p:sp>
              <p:nvSpPr>
                <p:cNvPr id="26" name="Freeform: Shape 25">
                  <a:extLst>
                    <a:ext uri="{FF2B5EF4-FFF2-40B4-BE49-F238E27FC236}">
                      <a16:creationId xmlns:a16="http://schemas.microsoft.com/office/drawing/2014/main" id="{65EE6595-ECBB-4CE4-8282-2F8E119E984F}"/>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AC1049ED-B5AA-4F08-BF2B-85F8793F17A1}"/>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B36C17F5-D14F-4220-9A46-901B95FB12CC}"/>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3073AAFA-EA95-4BC6-9472-28D29F88AB20}"/>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F93E54E5-8DD7-4708-8694-13079D605B6E}"/>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31877C33-FCE5-400F-BF5B-6554C7E42F52}"/>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9BCEA18A-8F65-41C5-B3E0-90CD8484F216}"/>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19" name="Graphic 27">
                <a:extLst>
                  <a:ext uri="{FF2B5EF4-FFF2-40B4-BE49-F238E27FC236}">
                    <a16:creationId xmlns:a16="http://schemas.microsoft.com/office/drawing/2014/main" id="{582ECDB6-D12F-42A2-81FE-39BC12DE6B9B}"/>
                  </a:ext>
                </a:extLst>
              </p:cNvPr>
              <p:cNvGrpSpPr/>
              <p:nvPr/>
            </p:nvGrpSpPr>
            <p:grpSpPr>
              <a:xfrm>
                <a:off x="3603806" y="1366527"/>
                <a:ext cx="4995343" cy="3257719"/>
                <a:chOff x="3603806" y="1366527"/>
                <a:chExt cx="4995343" cy="3257719"/>
              </a:xfrm>
              <a:solidFill>
                <a:srgbClr val="FFFFFF"/>
              </a:solidFill>
            </p:grpSpPr>
            <p:sp>
              <p:nvSpPr>
                <p:cNvPr id="20" name="Freeform: Shape 19">
                  <a:extLst>
                    <a:ext uri="{FF2B5EF4-FFF2-40B4-BE49-F238E27FC236}">
                      <a16:creationId xmlns:a16="http://schemas.microsoft.com/office/drawing/2014/main" id="{3ECF1B4D-76DD-4D68-AEDC-CBADC81F945A}"/>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4E3554B2-A654-4C76-87D6-075587EC5731}"/>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DB592672-7488-47BE-B932-AEE3BF61A38D}"/>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87F669B4-5B1B-4A54-BACA-040D5CFB23EE}"/>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6A934262-F392-4EB1-BD72-93B7DCE0DDF8}"/>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3EB8D5AC-4812-4D0B-A215-376D639733F6}"/>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2214220348"/>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Bottom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5563AC-3A0B-4839-A9DC-F00E8E5411A6}"/>
              </a:ext>
            </a:extLst>
          </p:cNvPr>
          <p:cNvSpPr>
            <a:spLocks noGrp="1"/>
          </p:cNvSpPr>
          <p:nvPr>
            <p:ph type="title"/>
          </p:nvPr>
        </p:nvSpPr>
        <p:spPr>
          <a:xfrm>
            <a:off x="588263" y="585788"/>
            <a:ext cx="11018520" cy="1114996"/>
          </a:xfrm>
        </p:spPr>
        <p:txBody>
          <a:bodyPr anchor="ctr"/>
          <a:lstStyle>
            <a:lvl1pPr algn="ctr">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gray">
          <a:xfrm>
            <a:off x="-2381" y="2286000"/>
            <a:ext cx="12192000" cy="4572000"/>
          </a:xfrm>
          <a:blipFill>
            <a:blip r:embed="rId2">
              <a:extLst>
                <a:ext uri="{28A0092B-C50C-407E-A947-70E740481C1C}">
                  <a14:useLocalDpi xmlns:a14="http://schemas.microsoft.com/office/drawing/2010/main"/>
                </a:ext>
              </a:extLst>
            </a:blip>
            <a:stretch>
              <a:fillRect/>
            </a:stretch>
          </a:blipFill>
        </p:spPr>
        <p:txBody>
          <a:bodyPr vert="horz" wrap="square" lIns="0" tIns="1097280" rIns="0" bIns="0" rtlCol="0" anchor="t" anchorCtr="0">
            <a:noAutofit/>
          </a:bodyPr>
          <a:lstStyle>
            <a:lvl1pPr marL="0" indent="0" algn="ctr">
              <a:buNone/>
              <a:defRPr lang="en-US" sz="14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2380355327"/>
      </p:ext>
    </p:extLst>
  </p:cSld>
  <p:clrMapOvr>
    <a:masterClrMapping/>
  </p:clrMapOvr>
  <p:transition>
    <p:fade/>
  </p:transition>
  <p:extLst>
    <p:ext uri="{DCECCB84-F9BA-43D5-87BE-67443E8EF086}">
      <p15:sldGuideLst xmlns:p15="http://schemas.microsoft.com/office/powerpoint/2012/main">
        <p15:guide id="5" orient="horz" pos="1440">
          <p15:clr>
            <a:srgbClr val="5ACBF0"/>
          </p15:clr>
        </p15:guide>
        <p15:guide id="6" orient="horz" pos="720">
          <p15:clr>
            <a:srgbClr val="FBAE40"/>
          </p15:clr>
        </p15:guide>
      </p15:sldGuideLst>
    </p:ext>
  </p:extLst>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Title - 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588263" y="588963"/>
            <a:ext cx="4158362" cy="2535236"/>
          </a:xfrm>
        </p:spPr>
        <p:txBody>
          <a:bodyPr anchor="b"/>
          <a:lstStyle>
            <a:lvl1pPr>
              <a:defRPr/>
            </a:lvl1pPr>
          </a:lstStyle>
          <a:p>
            <a:r>
              <a:rPr lang="en-US"/>
              <a:t>Title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84200" y="3535540"/>
            <a:ext cx="4162425" cy="2733497"/>
          </a:xfrm>
        </p:spPr>
        <p:txBody>
          <a:bodyPr/>
          <a:lstStyle>
            <a:lvl1pPr marL="0" indent="0">
              <a:buNone/>
              <a:defRPr sz="2200">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Edit Master text styles</a:t>
            </a:r>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2E18FD0C-FA99-4937-92CD-5CF7F279CD8E}"/>
              </a:ext>
            </a:extLst>
          </p:cNvPr>
          <p:cNvSpPr>
            <a:spLocks noGrp="1"/>
          </p:cNvSpPr>
          <p:nvPr>
            <p:ph type="pic" sz="quarter" idx="11" hasCustomPrompt="1"/>
          </p:nvPr>
        </p:nvSpPr>
        <p:spPr bwMode="gray">
          <a:xfrm>
            <a:off x="5334000" y="0"/>
            <a:ext cx="6858000" cy="6858000"/>
          </a:xfrm>
          <a:blipFill>
            <a:blip r:embed="rId2">
              <a:extLst>
                <a:ext uri="{28A0092B-C50C-407E-A947-70E740481C1C}">
                  <a14:useLocalDpi xmlns:a14="http://schemas.microsoft.com/office/drawing/2010/main"/>
                </a:ext>
              </a:extLst>
            </a:blip>
            <a:stretch>
              <a:fillRect/>
            </a:stretch>
          </a:blipFill>
        </p:spPr>
        <p:txBody>
          <a:bodyPr lIns="0" tIns="2103120" rIns="0" anchor="t" anchorCtr="0">
            <a:noAutofit/>
          </a:bodyPr>
          <a:lstStyle>
            <a:lvl1pPr marL="0" indent="0" algn="ctr">
              <a:lnSpc>
                <a:spcPct val="100000"/>
              </a:lnSpc>
              <a:buNone/>
              <a:defRPr sz="16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2422152709"/>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6" orient="horz" pos="904">
          <p15:clr>
            <a:srgbClr val="5ACBF0"/>
          </p15:clr>
        </p15:guide>
        <p15:guide id="7" orient="horz" pos="1968">
          <p15:clr>
            <a:srgbClr val="5ACBF0"/>
          </p15:clr>
        </p15:guide>
        <p15:guide id="8" orient="horz" pos="2226">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Two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27DCA08-1117-4B11-AEFD-AAB2B33543F9}"/>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4199" y="5689600"/>
            <a:ext cx="5367528" cy="579438"/>
          </a:xfrm>
        </p:spPr>
        <p:txBody>
          <a:bodyPr/>
          <a:lstStyle>
            <a:lvl1pPr marL="0" indent="0" algn="ctr">
              <a:spcBef>
                <a:spcPts val="0"/>
              </a:spcBef>
              <a:buNone/>
              <a:defRPr sz="2000"/>
            </a:lvl1pPr>
          </a:lstStyle>
          <a:p>
            <a:pPr lvl="0"/>
            <a:r>
              <a:rPr lang="en-US"/>
              <a:t>Edit Master text</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gray">
          <a:xfrm>
            <a:off x="582612" y="2025650"/>
            <a:ext cx="5367528" cy="3474720"/>
          </a:xfrm>
          <a:blipFill>
            <a:blip r:embed="rId2">
              <a:extLst>
                <a:ext uri="{28A0092B-C50C-407E-A947-70E740481C1C}">
                  <a14:useLocalDpi xmlns:a14="http://schemas.microsoft.com/office/drawing/2010/main"/>
                </a:ext>
              </a:extLst>
            </a:blip>
            <a:stretch>
              <a:fillRect/>
            </a:stretch>
          </a:blipFill>
        </p:spPr>
        <p:txBody>
          <a:bodyPr vert="horz" wrap="square" lIns="0" tIns="0" rIns="0" bIns="1188720" rtlCol="0" anchor="ctr" anchorCtr="0">
            <a:noAutofit/>
          </a:bodyPr>
          <a:lstStyle>
            <a:lvl1pPr marL="0" indent="0" algn="ctr">
              <a:buNone/>
              <a:defRPr lang="en-US" sz="10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1860" y="5689600"/>
            <a:ext cx="5367528" cy="579438"/>
          </a:xfrm>
        </p:spPr>
        <p:txBody>
          <a:bodyPr/>
          <a:lstStyle>
            <a:lvl1pPr marL="0" indent="0" algn="ctr">
              <a:spcBef>
                <a:spcPts val="0"/>
              </a:spcBef>
              <a:buNone/>
              <a:defRPr sz="2000"/>
            </a:lvl1pPr>
          </a:lstStyle>
          <a:p>
            <a:pPr lvl="0"/>
            <a:r>
              <a:rPr lang="en-US"/>
              <a:t>Edit Master text</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gray">
          <a:xfrm>
            <a:off x="6239255" y="2025650"/>
            <a:ext cx="5367528" cy="3474720"/>
          </a:xfrm>
          <a:blipFill>
            <a:blip r:embed="rId2">
              <a:extLst>
                <a:ext uri="{28A0092B-C50C-407E-A947-70E740481C1C}">
                  <a14:useLocalDpi xmlns:a14="http://schemas.microsoft.com/office/drawing/2010/main"/>
                </a:ext>
              </a:extLst>
            </a:blip>
            <a:stretch>
              <a:fillRect/>
            </a:stretch>
          </a:blipFill>
        </p:spPr>
        <p:txBody>
          <a:bodyPr vert="horz" wrap="square" lIns="0" tIns="0" rIns="0" bIns="1188720" rtlCol="0" anchor="ctr" anchorCtr="0">
            <a:noAutofit/>
          </a:bodyPr>
          <a:lstStyle>
            <a:lvl1pPr marL="0" indent="0" algn="ctr">
              <a:buNone/>
              <a:defRPr lang="en-US" sz="10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71795248"/>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3749">
          <p15:clr>
            <a:srgbClr val="5ACBF0"/>
          </p15:clr>
        </p15:guide>
        <p15:guide id="7" pos="3931">
          <p15:clr>
            <a:srgbClr val="5ACBF0"/>
          </p15:clr>
        </p15:guide>
      </p15:sldGuideLst>
    </p:ext>
  </p:extLst>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Title square photo">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4167887" cy="1107996"/>
          </a:xfrm>
        </p:spPr>
        <p:txBody>
          <a:bodyPr anchor="b" anchorCtr="0">
            <a:spAutoFit/>
          </a:bodyPr>
          <a:lstStyle>
            <a:lvl1pPr>
              <a:defRPr>
                <a:solidFill>
                  <a:srgbClr val="D59DFF"/>
                </a:solidFill>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38554"/>
          </a:xfrm>
          <a:noFill/>
        </p:spPr>
        <p:txBody>
          <a:bodyPr wrap="square" lIns="0" tIns="0" rIns="0" bIns="0">
            <a:spAutoFit/>
          </a:bodyPr>
          <a:lstStyle>
            <a:lvl1pPr marL="0" indent="0">
              <a:spcBef>
                <a:spcPts val="0"/>
              </a:spcBef>
              <a:buNone/>
              <a:defRPr sz="22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a:t>
            </a:r>
          </a:p>
        </p:txBody>
      </p:sp>
      <p:pic>
        <p:nvPicPr>
          <p:cNvPr id="7" name="Picture 6" descr="Una persona sentada frente a una mesa usando una computadora&#10;&#10;Descripción generada automáticamente">
            <a:extLst>
              <a:ext uri="{FF2B5EF4-FFF2-40B4-BE49-F238E27FC236}">
                <a16:creationId xmlns:a16="http://schemas.microsoft.com/office/drawing/2014/main" id="{CC8E8413-FBF3-49EB-855C-688A14E6D68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5326063" y="0"/>
            <a:ext cx="6865937" cy="6865937"/>
          </a:xfrm>
          <a:prstGeom prst="rect">
            <a:avLst/>
          </a:prstGeom>
        </p:spPr>
      </p:pic>
    </p:spTree>
    <p:extLst>
      <p:ext uri="{BB962C8B-B14F-4D97-AF65-F5344CB8AC3E}">
        <p14:creationId xmlns:p14="http://schemas.microsoft.com/office/powerpoint/2010/main" val="234249003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55">
          <p15:clr>
            <a:srgbClr val="FBAE4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hapter Divider 2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69C4E4EB-38C7-4DF4-A1F8-2FC1BB83BF54}"/>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DBECE651-3402-4441-B780-820F46B0EE22}"/>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8" name="Freeform: Shape 7">
            <a:extLst>
              <a:ext uri="{FF2B5EF4-FFF2-40B4-BE49-F238E27FC236}">
                <a16:creationId xmlns:a16="http://schemas.microsoft.com/office/drawing/2014/main" id="{7BEA1827-8928-43A6-A399-502E772BD520}"/>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33ECAE45-1A6B-4339-AF76-360C63EF9085}"/>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10" name="Slide Number Placeholder 9">
            <a:extLst>
              <a:ext uri="{FF2B5EF4-FFF2-40B4-BE49-F238E27FC236}">
                <a16:creationId xmlns:a16="http://schemas.microsoft.com/office/drawing/2014/main" id="{836E7A9A-A68E-4C64-815F-2C49A969C9C4}"/>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1" name="Text Placeholder 20">
            <a:extLst>
              <a:ext uri="{FF2B5EF4-FFF2-40B4-BE49-F238E27FC236}">
                <a16:creationId xmlns:a16="http://schemas.microsoft.com/office/drawing/2014/main" id="{890BF533-0266-4B55-8395-A0D224733609}"/>
              </a:ext>
            </a:extLst>
          </p:cNvPr>
          <p:cNvSpPr>
            <a:spLocks noGrp="1"/>
          </p:cNvSpPr>
          <p:nvPr>
            <p:ph type="body" sz="quarter" idx="16" hasCustomPrompt="1"/>
          </p:nvPr>
        </p:nvSpPr>
        <p:spPr>
          <a:xfrm>
            <a:off x="3195638" y="1327150"/>
            <a:ext cx="8743950" cy="3111500"/>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2 (40pt)</a:t>
            </a:r>
          </a:p>
        </p:txBody>
      </p:sp>
      <p:sp>
        <p:nvSpPr>
          <p:cNvPr id="15" name="Title 23">
            <a:extLst>
              <a:ext uri="{FF2B5EF4-FFF2-40B4-BE49-F238E27FC236}">
                <a16:creationId xmlns:a16="http://schemas.microsoft.com/office/drawing/2014/main" id="{0E5F1C3F-9BF9-494C-BE47-4FA10A3AB3F6}"/>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6" name="Text Placeholder 21">
            <a:extLst>
              <a:ext uri="{FF2B5EF4-FFF2-40B4-BE49-F238E27FC236}">
                <a16:creationId xmlns:a16="http://schemas.microsoft.com/office/drawing/2014/main" id="{77E52985-7A98-4BA9-A0E4-E2C32491AFC3}"/>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7" name="Graphic 27">
            <a:extLst>
              <a:ext uri="{FF2B5EF4-FFF2-40B4-BE49-F238E27FC236}">
                <a16:creationId xmlns:a16="http://schemas.microsoft.com/office/drawing/2014/main" id="{5C0C2AD1-0C31-4B6B-BD3D-C0AB151F95A8}"/>
              </a:ext>
            </a:extLst>
          </p:cNvPr>
          <p:cNvGrpSpPr/>
          <p:nvPr userDrawn="1"/>
        </p:nvGrpSpPr>
        <p:grpSpPr>
          <a:xfrm>
            <a:off x="211138" y="6093845"/>
            <a:ext cx="634650" cy="548640"/>
            <a:chOff x="3214686" y="1004887"/>
            <a:chExt cx="5765431" cy="4850549"/>
          </a:xfrm>
        </p:grpSpPr>
        <p:sp>
          <p:nvSpPr>
            <p:cNvPr id="18" name="Freeform: Shape 17">
              <a:extLst>
                <a:ext uri="{FF2B5EF4-FFF2-40B4-BE49-F238E27FC236}">
                  <a16:creationId xmlns:a16="http://schemas.microsoft.com/office/drawing/2014/main" id="{9B14D604-2173-4399-A26B-6DD044B59E8B}"/>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19" name="Graphic 27">
              <a:extLst>
                <a:ext uri="{FF2B5EF4-FFF2-40B4-BE49-F238E27FC236}">
                  <a16:creationId xmlns:a16="http://schemas.microsoft.com/office/drawing/2014/main" id="{D5E8EA99-BEAA-4FAB-A0CC-72F9326E6733}"/>
                </a:ext>
              </a:extLst>
            </p:cNvPr>
            <p:cNvGrpSpPr/>
            <p:nvPr/>
          </p:nvGrpSpPr>
          <p:grpSpPr>
            <a:xfrm>
              <a:off x="3588488" y="1366527"/>
              <a:ext cx="5031814" cy="4160789"/>
              <a:chOff x="3588488" y="1366527"/>
              <a:chExt cx="5031814" cy="4160789"/>
            </a:xfrm>
            <a:solidFill>
              <a:srgbClr val="FFFFFF"/>
            </a:solidFill>
          </p:grpSpPr>
          <p:grpSp>
            <p:nvGrpSpPr>
              <p:cNvPr id="20" name="Graphic 27">
                <a:extLst>
                  <a:ext uri="{FF2B5EF4-FFF2-40B4-BE49-F238E27FC236}">
                    <a16:creationId xmlns:a16="http://schemas.microsoft.com/office/drawing/2014/main" id="{387391BA-B2B5-4351-99D0-68A10DDC6F40}"/>
                  </a:ext>
                </a:extLst>
              </p:cNvPr>
              <p:cNvGrpSpPr/>
              <p:nvPr/>
            </p:nvGrpSpPr>
            <p:grpSpPr>
              <a:xfrm>
                <a:off x="3588488" y="4982639"/>
                <a:ext cx="5031814" cy="544677"/>
                <a:chOff x="3588488" y="4982639"/>
                <a:chExt cx="5031814" cy="544677"/>
              </a:xfrm>
              <a:solidFill>
                <a:srgbClr val="FFFFFF"/>
              </a:solidFill>
            </p:grpSpPr>
            <p:sp>
              <p:nvSpPr>
                <p:cNvPr id="28" name="Freeform: Shape 27">
                  <a:extLst>
                    <a:ext uri="{FF2B5EF4-FFF2-40B4-BE49-F238E27FC236}">
                      <a16:creationId xmlns:a16="http://schemas.microsoft.com/office/drawing/2014/main" id="{9259FF8F-901E-4CE6-A5BD-C8EC7E70FE86}"/>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B8C19C6F-037A-4CE3-AAC0-D4BF60C8C4B5}"/>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7A341077-8191-4A26-9B84-886C5D9B741A}"/>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479A2C6A-A99A-4A1A-B669-5736F9A3B1E0}"/>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6AFDC670-FEDE-412E-B1A8-A66BF7995D7F}"/>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AE0BDE46-9196-4309-8D75-C5488C889E12}"/>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A9316A21-3628-4993-9A6D-AD7B860205FD}"/>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1" name="Graphic 27">
                <a:extLst>
                  <a:ext uri="{FF2B5EF4-FFF2-40B4-BE49-F238E27FC236}">
                    <a16:creationId xmlns:a16="http://schemas.microsoft.com/office/drawing/2014/main" id="{5BF24755-2FF8-4052-A134-40647ADF00B8}"/>
                  </a:ext>
                </a:extLst>
              </p:cNvPr>
              <p:cNvGrpSpPr/>
              <p:nvPr/>
            </p:nvGrpSpPr>
            <p:grpSpPr>
              <a:xfrm>
                <a:off x="3603806" y="1366527"/>
                <a:ext cx="4995343" cy="3257719"/>
                <a:chOff x="3603806" y="1366527"/>
                <a:chExt cx="4995343" cy="3257719"/>
              </a:xfrm>
              <a:solidFill>
                <a:srgbClr val="FFFFFF"/>
              </a:solidFill>
            </p:grpSpPr>
            <p:sp>
              <p:nvSpPr>
                <p:cNvPr id="22" name="Freeform: Shape 21">
                  <a:extLst>
                    <a:ext uri="{FF2B5EF4-FFF2-40B4-BE49-F238E27FC236}">
                      <a16:creationId xmlns:a16="http://schemas.microsoft.com/office/drawing/2014/main" id="{8316DDD8-9AC4-4754-934C-69B92A08F2E2}"/>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B5F40E37-7C2C-4B23-9D98-770CCF69C575}"/>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54843C6D-E9C9-45B0-89D3-0C6EBA99D0E7}"/>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5C10EE42-C2B9-4A09-BAE2-90478AE35760}"/>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33E3A7FD-F070-408B-9544-CCC502533876}"/>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71C96293-DB23-48BA-AA2E-2BEE0A6B118F}"/>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402423431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hapter Divider 3 - Dark">
    <p:bg>
      <p:bgPr>
        <a:solidFill>
          <a:schemeClr val="bg1"/>
        </a:solidFill>
        <a:effectLst/>
      </p:bgPr>
    </p:bg>
    <p:spTree>
      <p:nvGrpSpPr>
        <p:cNvPr id="1" name=""/>
        <p:cNvGrpSpPr/>
        <p:nvPr/>
      </p:nvGrpSpPr>
      <p:grpSpPr>
        <a:xfrm>
          <a:off x="0" y="0"/>
          <a:ext cx="0" cy="0"/>
          <a:chOff x="0" y="0"/>
          <a:chExt cx="0" cy="0"/>
        </a:xfrm>
      </p:grpSpPr>
      <p:sp>
        <p:nvSpPr>
          <p:cNvPr id="9" name="Date Placeholder 8">
            <a:extLst>
              <a:ext uri="{FF2B5EF4-FFF2-40B4-BE49-F238E27FC236}">
                <a16:creationId xmlns:a16="http://schemas.microsoft.com/office/drawing/2014/main" id="{1CBFA583-1CA4-4DDA-A520-F9779ACB3B90}"/>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0" name="Footer Placeholder 9">
            <a:extLst>
              <a:ext uri="{FF2B5EF4-FFF2-40B4-BE49-F238E27FC236}">
                <a16:creationId xmlns:a16="http://schemas.microsoft.com/office/drawing/2014/main" id="{A2D09970-AF14-4946-9C5F-AA756074A611}"/>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25" name="Freeform: Shape 24">
            <a:extLst>
              <a:ext uri="{FF2B5EF4-FFF2-40B4-BE49-F238E27FC236}">
                <a16:creationId xmlns:a16="http://schemas.microsoft.com/office/drawing/2014/main" id="{67038F3F-BD27-4602-8C8B-5AB57CBADEB3}"/>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744B0920-47B3-4930-BECE-2666CA2E075F}"/>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926F5671-20CF-4F86-8CCD-BCCF338DCA7D}"/>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12" name="Slide Number Placeholder 11">
            <a:extLst>
              <a:ext uri="{FF2B5EF4-FFF2-40B4-BE49-F238E27FC236}">
                <a16:creationId xmlns:a16="http://schemas.microsoft.com/office/drawing/2014/main" id="{5267DDF1-969D-4347-881D-EA2C12618B14}"/>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1" name="Text Placeholder 20">
            <a:extLst>
              <a:ext uri="{FF2B5EF4-FFF2-40B4-BE49-F238E27FC236}">
                <a16:creationId xmlns:a16="http://schemas.microsoft.com/office/drawing/2014/main" id="{F3E84C62-E89D-42B4-85E0-A369ED7FE38D}"/>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3 (40pt)</a:t>
            </a:r>
          </a:p>
        </p:txBody>
      </p:sp>
      <p:sp>
        <p:nvSpPr>
          <p:cNvPr id="13" name="Title 23">
            <a:extLst>
              <a:ext uri="{FF2B5EF4-FFF2-40B4-BE49-F238E27FC236}">
                <a16:creationId xmlns:a16="http://schemas.microsoft.com/office/drawing/2014/main" id="{DC91BFDB-054A-46C3-B8DB-5C6CC22DA40F}"/>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4" name="Text Placeholder 21">
            <a:extLst>
              <a:ext uri="{FF2B5EF4-FFF2-40B4-BE49-F238E27FC236}">
                <a16:creationId xmlns:a16="http://schemas.microsoft.com/office/drawing/2014/main" id="{A0EC9BAC-AB8D-42D0-A869-2478BE3B8CFD}"/>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5" name="Graphic 27">
            <a:extLst>
              <a:ext uri="{FF2B5EF4-FFF2-40B4-BE49-F238E27FC236}">
                <a16:creationId xmlns:a16="http://schemas.microsoft.com/office/drawing/2014/main" id="{65C6063C-94BC-48F7-A7E7-BA6250A1FC33}"/>
              </a:ext>
            </a:extLst>
          </p:cNvPr>
          <p:cNvGrpSpPr/>
          <p:nvPr userDrawn="1"/>
        </p:nvGrpSpPr>
        <p:grpSpPr>
          <a:xfrm>
            <a:off x="211138" y="6093845"/>
            <a:ext cx="634650" cy="548640"/>
            <a:chOff x="3214686" y="1004887"/>
            <a:chExt cx="5765431" cy="4850549"/>
          </a:xfrm>
        </p:grpSpPr>
        <p:sp>
          <p:nvSpPr>
            <p:cNvPr id="16" name="Freeform: Shape 15">
              <a:extLst>
                <a:ext uri="{FF2B5EF4-FFF2-40B4-BE49-F238E27FC236}">
                  <a16:creationId xmlns:a16="http://schemas.microsoft.com/office/drawing/2014/main" id="{F3C39CF6-46A6-4B17-B87B-94CD6AAEBAB1}"/>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17" name="Graphic 27">
              <a:extLst>
                <a:ext uri="{FF2B5EF4-FFF2-40B4-BE49-F238E27FC236}">
                  <a16:creationId xmlns:a16="http://schemas.microsoft.com/office/drawing/2014/main" id="{4469B7F3-5257-492F-B511-B9CE0DA7CD16}"/>
                </a:ext>
              </a:extLst>
            </p:cNvPr>
            <p:cNvGrpSpPr/>
            <p:nvPr/>
          </p:nvGrpSpPr>
          <p:grpSpPr>
            <a:xfrm>
              <a:off x="3588488" y="1366527"/>
              <a:ext cx="5031814" cy="4160789"/>
              <a:chOff x="3588488" y="1366527"/>
              <a:chExt cx="5031814" cy="4160789"/>
            </a:xfrm>
            <a:solidFill>
              <a:srgbClr val="FFFFFF"/>
            </a:solidFill>
          </p:grpSpPr>
          <p:grpSp>
            <p:nvGrpSpPr>
              <p:cNvPr id="18" name="Graphic 27">
                <a:extLst>
                  <a:ext uri="{FF2B5EF4-FFF2-40B4-BE49-F238E27FC236}">
                    <a16:creationId xmlns:a16="http://schemas.microsoft.com/office/drawing/2014/main" id="{F877ED53-BB8A-48EF-B99E-4258E996D26C}"/>
                  </a:ext>
                </a:extLst>
              </p:cNvPr>
              <p:cNvGrpSpPr/>
              <p:nvPr/>
            </p:nvGrpSpPr>
            <p:grpSpPr>
              <a:xfrm>
                <a:off x="3588488" y="4982639"/>
                <a:ext cx="5031814" cy="544677"/>
                <a:chOff x="3588488" y="4982639"/>
                <a:chExt cx="5031814" cy="544677"/>
              </a:xfrm>
              <a:solidFill>
                <a:srgbClr val="FFFFFF"/>
              </a:solidFill>
            </p:grpSpPr>
            <p:sp>
              <p:nvSpPr>
                <p:cNvPr id="32" name="Freeform: Shape 31">
                  <a:extLst>
                    <a:ext uri="{FF2B5EF4-FFF2-40B4-BE49-F238E27FC236}">
                      <a16:creationId xmlns:a16="http://schemas.microsoft.com/office/drawing/2014/main" id="{C2BBBB13-5D43-416A-A08E-60950555375E}"/>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B301F806-CB5E-42E9-AE0B-7B5CACAF69B5}"/>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16B00E88-31DE-40DE-84F9-49AC68B874B2}"/>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F4B5959B-CE3E-49D2-B381-95DCCF0F7EDF}"/>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5553908A-2580-43FF-9B38-814FF3F4AAF6}"/>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958B5445-9C74-4DC7-A32A-ED78FDE2F137}"/>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48D2359E-2AAC-4191-914A-3663613649EA}"/>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19" name="Graphic 27">
                <a:extLst>
                  <a:ext uri="{FF2B5EF4-FFF2-40B4-BE49-F238E27FC236}">
                    <a16:creationId xmlns:a16="http://schemas.microsoft.com/office/drawing/2014/main" id="{3BBC3065-52A2-496F-A374-652A8C3C4BC5}"/>
                  </a:ext>
                </a:extLst>
              </p:cNvPr>
              <p:cNvGrpSpPr/>
              <p:nvPr/>
            </p:nvGrpSpPr>
            <p:grpSpPr>
              <a:xfrm>
                <a:off x="3603806" y="1366527"/>
                <a:ext cx="4995343" cy="3257719"/>
                <a:chOff x="3603806" y="1366527"/>
                <a:chExt cx="4995343" cy="3257719"/>
              </a:xfrm>
              <a:solidFill>
                <a:srgbClr val="FFFFFF"/>
              </a:solidFill>
            </p:grpSpPr>
            <p:sp>
              <p:nvSpPr>
                <p:cNvPr id="20" name="Freeform: Shape 19">
                  <a:extLst>
                    <a:ext uri="{FF2B5EF4-FFF2-40B4-BE49-F238E27FC236}">
                      <a16:creationId xmlns:a16="http://schemas.microsoft.com/office/drawing/2014/main" id="{DF19A26E-9348-481E-86AD-B2B9A0E96773}"/>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27346C9D-624A-4E94-8F22-5983857B8C0B}"/>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47BAFF2C-A8EA-410A-97D3-8EFC6A62CC77}"/>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F8832725-C791-4251-91AF-1F5E8CA7496D}"/>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E8555135-6C89-4B36-8BC3-2E8338A33CDB}"/>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4B4B1815-CAEA-4193-85D2-65CEA4C4023E}"/>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351752368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hapter Divider 4 - Dark">
    <p:bg>
      <p:bgPr>
        <a:solidFill>
          <a:schemeClr val="bg1"/>
        </a:solidFill>
        <a:effectLst/>
      </p:bgPr>
    </p:bg>
    <p:spTree>
      <p:nvGrpSpPr>
        <p:cNvPr id="1" name=""/>
        <p:cNvGrpSpPr/>
        <p:nvPr/>
      </p:nvGrpSpPr>
      <p:grpSpPr>
        <a:xfrm>
          <a:off x="0" y="0"/>
          <a:ext cx="0" cy="0"/>
          <a:chOff x="0" y="0"/>
          <a:chExt cx="0" cy="0"/>
        </a:xfrm>
      </p:grpSpPr>
      <p:sp>
        <p:nvSpPr>
          <p:cNvPr id="8" name="Date Placeholder 7">
            <a:extLst>
              <a:ext uri="{FF2B5EF4-FFF2-40B4-BE49-F238E27FC236}">
                <a16:creationId xmlns:a16="http://schemas.microsoft.com/office/drawing/2014/main" id="{A715828B-00D0-42B0-A8E8-FA6086D7E581}"/>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2" name="Footer Placeholder 11">
            <a:extLst>
              <a:ext uri="{FF2B5EF4-FFF2-40B4-BE49-F238E27FC236}">
                <a16:creationId xmlns:a16="http://schemas.microsoft.com/office/drawing/2014/main" id="{591BB30B-A38F-496A-9A51-0C22F0B6AF0D}"/>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18" name="Freeform: Shape 17">
            <a:extLst>
              <a:ext uri="{FF2B5EF4-FFF2-40B4-BE49-F238E27FC236}">
                <a16:creationId xmlns:a16="http://schemas.microsoft.com/office/drawing/2014/main" id="{3F6FFF0F-BAB9-40DC-BAF9-35B2A5228D84}"/>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6F38674F-4C91-4494-B465-12C2060F4FC3}"/>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tx1"/>
          </a:solidFill>
          <a:ln w="4242"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B7CE058E-4C5B-4AE6-8AEE-4627F18EBB29}"/>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DF5B0C93-0FFA-4F79-A254-F9360D6A55B5}"/>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15" name="Slide Number Placeholder 14">
            <a:extLst>
              <a:ext uri="{FF2B5EF4-FFF2-40B4-BE49-F238E27FC236}">
                <a16:creationId xmlns:a16="http://schemas.microsoft.com/office/drawing/2014/main" id="{0E0C5E03-C7F6-4079-AFC4-04FC71F67674}"/>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3" name="Text Placeholder 20">
            <a:extLst>
              <a:ext uri="{FF2B5EF4-FFF2-40B4-BE49-F238E27FC236}">
                <a16:creationId xmlns:a16="http://schemas.microsoft.com/office/drawing/2014/main" id="{98A646E0-7B78-4B13-9EB3-CCE2A53BB9AA}"/>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4 (40pt)</a:t>
            </a:r>
          </a:p>
        </p:txBody>
      </p:sp>
      <p:sp>
        <p:nvSpPr>
          <p:cNvPr id="14" name="Title 23">
            <a:extLst>
              <a:ext uri="{FF2B5EF4-FFF2-40B4-BE49-F238E27FC236}">
                <a16:creationId xmlns:a16="http://schemas.microsoft.com/office/drawing/2014/main" id="{8A6130D2-AD01-4E58-93F0-7548DBC576F3}"/>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6" name="Text Placeholder 21">
            <a:extLst>
              <a:ext uri="{FF2B5EF4-FFF2-40B4-BE49-F238E27FC236}">
                <a16:creationId xmlns:a16="http://schemas.microsoft.com/office/drawing/2014/main" id="{8DF3D902-4F37-4AC7-9EF8-9A4920224916}"/>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7" name="Graphic 27">
            <a:extLst>
              <a:ext uri="{FF2B5EF4-FFF2-40B4-BE49-F238E27FC236}">
                <a16:creationId xmlns:a16="http://schemas.microsoft.com/office/drawing/2014/main" id="{6B76752D-2524-425E-ACEF-FCA4683315EA}"/>
              </a:ext>
            </a:extLst>
          </p:cNvPr>
          <p:cNvGrpSpPr/>
          <p:nvPr userDrawn="1"/>
        </p:nvGrpSpPr>
        <p:grpSpPr>
          <a:xfrm>
            <a:off x="211138" y="6093845"/>
            <a:ext cx="634650" cy="548640"/>
            <a:chOff x="3214686" y="1004887"/>
            <a:chExt cx="5765431" cy="4850549"/>
          </a:xfrm>
        </p:grpSpPr>
        <p:sp>
          <p:nvSpPr>
            <p:cNvPr id="22" name="Freeform: Shape 21">
              <a:extLst>
                <a:ext uri="{FF2B5EF4-FFF2-40B4-BE49-F238E27FC236}">
                  <a16:creationId xmlns:a16="http://schemas.microsoft.com/office/drawing/2014/main" id="{8EAAAC8D-CBE4-4A94-AA97-148AB2203C8F}"/>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25" name="Graphic 27">
              <a:extLst>
                <a:ext uri="{FF2B5EF4-FFF2-40B4-BE49-F238E27FC236}">
                  <a16:creationId xmlns:a16="http://schemas.microsoft.com/office/drawing/2014/main" id="{5785AE98-B932-46CA-822E-880EAC6CB3BF}"/>
                </a:ext>
              </a:extLst>
            </p:cNvPr>
            <p:cNvGrpSpPr/>
            <p:nvPr/>
          </p:nvGrpSpPr>
          <p:grpSpPr>
            <a:xfrm>
              <a:off x="3588488" y="1366527"/>
              <a:ext cx="5031814" cy="4160789"/>
              <a:chOff x="3588488" y="1366527"/>
              <a:chExt cx="5031814" cy="4160789"/>
            </a:xfrm>
            <a:solidFill>
              <a:srgbClr val="FFFFFF"/>
            </a:solidFill>
          </p:grpSpPr>
          <p:grpSp>
            <p:nvGrpSpPr>
              <p:cNvPr id="26" name="Graphic 27">
                <a:extLst>
                  <a:ext uri="{FF2B5EF4-FFF2-40B4-BE49-F238E27FC236}">
                    <a16:creationId xmlns:a16="http://schemas.microsoft.com/office/drawing/2014/main" id="{6699E6A7-2CAB-450B-BF63-78E752442E07}"/>
                  </a:ext>
                </a:extLst>
              </p:cNvPr>
              <p:cNvGrpSpPr/>
              <p:nvPr/>
            </p:nvGrpSpPr>
            <p:grpSpPr>
              <a:xfrm>
                <a:off x="3588488" y="4982639"/>
                <a:ext cx="5031814" cy="544677"/>
                <a:chOff x="3588488" y="4982639"/>
                <a:chExt cx="5031814" cy="544677"/>
              </a:xfrm>
              <a:solidFill>
                <a:srgbClr val="FFFFFF"/>
              </a:solidFill>
            </p:grpSpPr>
            <p:sp>
              <p:nvSpPr>
                <p:cNvPr id="35" name="Freeform: Shape 34">
                  <a:extLst>
                    <a:ext uri="{FF2B5EF4-FFF2-40B4-BE49-F238E27FC236}">
                      <a16:creationId xmlns:a16="http://schemas.microsoft.com/office/drawing/2014/main" id="{65DB8113-A084-4D98-9CCB-FD317DE6A2A9}"/>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910C7388-D40F-42F6-A95F-E41E3C73552E}"/>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E4AA78AB-9D5A-43AB-AB36-9D4479C412A9}"/>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2DA0EE01-22BA-47BC-9C96-0913BB9844BA}"/>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13482840-D2DD-41BB-8E02-F2FA6557E24B}"/>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8DFC5601-D29A-4F3D-8C00-7EADE971D459}"/>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C42A0641-81A5-463A-B982-CB24D2A1AE91}"/>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8" name="Graphic 27">
                <a:extLst>
                  <a:ext uri="{FF2B5EF4-FFF2-40B4-BE49-F238E27FC236}">
                    <a16:creationId xmlns:a16="http://schemas.microsoft.com/office/drawing/2014/main" id="{428290EC-B2EE-40A2-B079-FB1C89C78E83}"/>
                  </a:ext>
                </a:extLst>
              </p:cNvPr>
              <p:cNvGrpSpPr/>
              <p:nvPr/>
            </p:nvGrpSpPr>
            <p:grpSpPr>
              <a:xfrm>
                <a:off x="3603806" y="1366527"/>
                <a:ext cx="4995343" cy="3257719"/>
                <a:chOff x="3603806" y="1366527"/>
                <a:chExt cx="4995343" cy="3257719"/>
              </a:xfrm>
              <a:solidFill>
                <a:srgbClr val="FFFFFF"/>
              </a:solidFill>
            </p:grpSpPr>
            <p:sp>
              <p:nvSpPr>
                <p:cNvPr id="29" name="Freeform: Shape 28">
                  <a:extLst>
                    <a:ext uri="{FF2B5EF4-FFF2-40B4-BE49-F238E27FC236}">
                      <a16:creationId xmlns:a16="http://schemas.microsoft.com/office/drawing/2014/main" id="{3DB72217-FC04-4206-A595-EEC804AF250E}"/>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28F9D996-3ACB-4B93-9B16-C8306E0A2B3E}"/>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1ADDC0F5-065E-4F9E-BD0F-5DAAFB5B1979}"/>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289BFCF7-05D4-43F4-BFC5-88E725168FA8}"/>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1514935F-C1AF-4137-9ADE-4DAE50F1348A}"/>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B05E4E39-E64F-4672-8709-624E1B67E8DF}"/>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507506275"/>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hapter Divider 5 - Dark">
    <p:bg>
      <p:bgPr>
        <a:solidFill>
          <a:schemeClr val="bg1"/>
        </a:solidFill>
        <a:effectLst/>
      </p:bgPr>
    </p:bg>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F03A551-6A85-4FA5-97E2-9F9DF3ECBF2C}"/>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3" name="Footer Placeholder 2">
            <a:extLst>
              <a:ext uri="{FF2B5EF4-FFF2-40B4-BE49-F238E27FC236}">
                <a16:creationId xmlns:a16="http://schemas.microsoft.com/office/drawing/2014/main" id="{1B454FED-4B24-4888-8398-05AE05B99FCE}"/>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15" name="Freeform: Shape 14">
            <a:extLst>
              <a:ext uri="{FF2B5EF4-FFF2-40B4-BE49-F238E27FC236}">
                <a16:creationId xmlns:a16="http://schemas.microsoft.com/office/drawing/2014/main" id="{FD9CEE68-9A51-423B-A133-657ED8044F00}"/>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9533C267-3FFC-44B9-BA75-6F5376677A9B}"/>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tx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F3FA56E5-1510-4C96-BF9E-1AAA79474661}"/>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633C2CAA-E9C9-493B-92AC-185C3414E50A}"/>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tx1"/>
          </a:solidFill>
          <a:ln w="4242"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B6D37C69-C3BA-4130-BBB8-D6BAFB53E117}"/>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5" name="Slide Number Placeholder 4">
            <a:extLst>
              <a:ext uri="{FF2B5EF4-FFF2-40B4-BE49-F238E27FC236}">
                <a16:creationId xmlns:a16="http://schemas.microsoft.com/office/drawing/2014/main" id="{037EE0A2-B242-41BB-8E60-D56BF1F440AD}"/>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3" name="Text Placeholder 20">
            <a:extLst>
              <a:ext uri="{FF2B5EF4-FFF2-40B4-BE49-F238E27FC236}">
                <a16:creationId xmlns:a16="http://schemas.microsoft.com/office/drawing/2014/main" id="{1B58D665-7BD7-464A-8F51-C4D97676BBCC}"/>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5 (40pt)</a:t>
            </a:r>
          </a:p>
        </p:txBody>
      </p:sp>
      <p:sp>
        <p:nvSpPr>
          <p:cNvPr id="14" name="Title 23">
            <a:extLst>
              <a:ext uri="{FF2B5EF4-FFF2-40B4-BE49-F238E27FC236}">
                <a16:creationId xmlns:a16="http://schemas.microsoft.com/office/drawing/2014/main" id="{140CD038-AC24-4F40-A536-7E639CE89863}"/>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6" name="Text Placeholder 21">
            <a:extLst>
              <a:ext uri="{FF2B5EF4-FFF2-40B4-BE49-F238E27FC236}">
                <a16:creationId xmlns:a16="http://schemas.microsoft.com/office/drawing/2014/main" id="{4381796E-D2F9-487E-BCEB-4A8329541AF6}"/>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8" name="Graphic 27">
            <a:extLst>
              <a:ext uri="{FF2B5EF4-FFF2-40B4-BE49-F238E27FC236}">
                <a16:creationId xmlns:a16="http://schemas.microsoft.com/office/drawing/2014/main" id="{918BABC4-8D17-43F8-8E7B-4F026BD070A4}"/>
              </a:ext>
            </a:extLst>
          </p:cNvPr>
          <p:cNvGrpSpPr/>
          <p:nvPr userDrawn="1"/>
        </p:nvGrpSpPr>
        <p:grpSpPr>
          <a:xfrm>
            <a:off x="211138" y="6093845"/>
            <a:ext cx="634650" cy="548640"/>
            <a:chOff x="3214686" y="1004887"/>
            <a:chExt cx="5765431" cy="4850549"/>
          </a:xfrm>
        </p:grpSpPr>
        <p:sp>
          <p:nvSpPr>
            <p:cNvPr id="25" name="Freeform: Shape 24">
              <a:extLst>
                <a:ext uri="{FF2B5EF4-FFF2-40B4-BE49-F238E27FC236}">
                  <a16:creationId xmlns:a16="http://schemas.microsoft.com/office/drawing/2014/main" id="{5DF1279C-7E93-44C0-812C-52FD09DCBA4A}"/>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26" name="Graphic 27">
              <a:extLst>
                <a:ext uri="{FF2B5EF4-FFF2-40B4-BE49-F238E27FC236}">
                  <a16:creationId xmlns:a16="http://schemas.microsoft.com/office/drawing/2014/main" id="{459DCC7F-A96E-4FC7-BE29-B12E4C0359C8}"/>
                </a:ext>
              </a:extLst>
            </p:cNvPr>
            <p:cNvGrpSpPr/>
            <p:nvPr/>
          </p:nvGrpSpPr>
          <p:grpSpPr>
            <a:xfrm>
              <a:off x="3588488" y="1366527"/>
              <a:ext cx="5031814" cy="4160789"/>
              <a:chOff x="3588488" y="1366527"/>
              <a:chExt cx="5031814" cy="4160789"/>
            </a:xfrm>
            <a:solidFill>
              <a:srgbClr val="FFFFFF"/>
            </a:solidFill>
          </p:grpSpPr>
          <p:grpSp>
            <p:nvGrpSpPr>
              <p:cNvPr id="27" name="Graphic 27">
                <a:extLst>
                  <a:ext uri="{FF2B5EF4-FFF2-40B4-BE49-F238E27FC236}">
                    <a16:creationId xmlns:a16="http://schemas.microsoft.com/office/drawing/2014/main" id="{B3325CEE-6FAE-493D-8DC6-8D7337BA0D5D}"/>
                  </a:ext>
                </a:extLst>
              </p:cNvPr>
              <p:cNvGrpSpPr/>
              <p:nvPr/>
            </p:nvGrpSpPr>
            <p:grpSpPr>
              <a:xfrm>
                <a:off x="3588488" y="4982639"/>
                <a:ext cx="5031814" cy="544677"/>
                <a:chOff x="3588488" y="4982639"/>
                <a:chExt cx="5031814" cy="544677"/>
              </a:xfrm>
              <a:solidFill>
                <a:srgbClr val="FFFFFF"/>
              </a:solidFill>
            </p:grpSpPr>
            <p:sp>
              <p:nvSpPr>
                <p:cNvPr id="35" name="Freeform: Shape 34">
                  <a:extLst>
                    <a:ext uri="{FF2B5EF4-FFF2-40B4-BE49-F238E27FC236}">
                      <a16:creationId xmlns:a16="http://schemas.microsoft.com/office/drawing/2014/main" id="{0DDE7AD8-AAB0-41F7-AF18-61B5A9401420}"/>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6674966E-0AE2-4397-9146-01049C32A917}"/>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B158AA59-C7A7-4D12-87B2-6963C7E9259F}"/>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0E85C0DA-4800-4416-A352-208DE0CAD4F1}"/>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5D7DA29B-7CC1-45F7-A5B2-DD5DE8B5465F}"/>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0D2E8E75-3224-40B1-8B4C-9158124BEDE0}"/>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B6180EEA-7FCF-4835-AAE7-D1DD76657CBA}"/>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8" name="Graphic 27">
                <a:extLst>
                  <a:ext uri="{FF2B5EF4-FFF2-40B4-BE49-F238E27FC236}">
                    <a16:creationId xmlns:a16="http://schemas.microsoft.com/office/drawing/2014/main" id="{1308E7F4-7392-49E9-B446-375D4008B0E0}"/>
                  </a:ext>
                </a:extLst>
              </p:cNvPr>
              <p:cNvGrpSpPr/>
              <p:nvPr/>
            </p:nvGrpSpPr>
            <p:grpSpPr>
              <a:xfrm>
                <a:off x="3603806" y="1366527"/>
                <a:ext cx="4995343" cy="3257719"/>
                <a:chOff x="3603806" y="1366527"/>
                <a:chExt cx="4995343" cy="3257719"/>
              </a:xfrm>
              <a:solidFill>
                <a:srgbClr val="FFFFFF"/>
              </a:solidFill>
            </p:grpSpPr>
            <p:sp>
              <p:nvSpPr>
                <p:cNvPr id="29" name="Freeform: Shape 28">
                  <a:extLst>
                    <a:ext uri="{FF2B5EF4-FFF2-40B4-BE49-F238E27FC236}">
                      <a16:creationId xmlns:a16="http://schemas.microsoft.com/office/drawing/2014/main" id="{DD4A48E6-28CC-4CC7-B140-57D740BC18B3}"/>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3ABCAC2D-0739-4B84-A893-D8DE6AE9D8B0}"/>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D0799141-FA55-4D17-8B37-62485A48E9BB}"/>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DA738652-2BAC-4527-A9A2-009AF41B8798}"/>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7E0C2D6F-E658-47D3-8ECE-EB12D30B2EFD}"/>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05B2C717-15DA-4390-AD5F-E83972857B29}"/>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346805993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hapter Divider 6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B3B5D223-6D51-4CB4-8213-043FD1D70762}"/>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6AD36824-2B25-4369-A9E2-C5B520BCCFCC}"/>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18" name="Freeform: Shape 17">
            <a:extLst>
              <a:ext uri="{FF2B5EF4-FFF2-40B4-BE49-F238E27FC236}">
                <a16:creationId xmlns:a16="http://schemas.microsoft.com/office/drawing/2014/main" id="{A434F616-933D-42E0-8372-F9FCA262F75F}"/>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tx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1D63E233-B79A-4CFE-B80A-4B58921E2040}"/>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84BECD26-FA91-4824-99E1-742ECA6DBD58}"/>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tx1"/>
          </a:solidFill>
          <a:ln w="4242"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2876C07D-95BA-4743-9DC1-8F5DE8166328}"/>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89F421E9-BB84-4562-9786-8794A63CE5A9}"/>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tx1"/>
          </a:solidFill>
          <a:ln w="4242"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B53EDB82-DA8F-4C30-9E9D-09742376C72E}"/>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6" name="Slide Number Placeholder 5">
            <a:extLst>
              <a:ext uri="{FF2B5EF4-FFF2-40B4-BE49-F238E27FC236}">
                <a16:creationId xmlns:a16="http://schemas.microsoft.com/office/drawing/2014/main" id="{72890D98-FC4A-46D0-B344-A05238790071}"/>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4" name="Text Placeholder 20">
            <a:extLst>
              <a:ext uri="{FF2B5EF4-FFF2-40B4-BE49-F238E27FC236}">
                <a16:creationId xmlns:a16="http://schemas.microsoft.com/office/drawing/2014/main" id="{25F9CBDB-87F6-4A0E-BE9E-38C13CA61EDD}"/>
              </a:ext>
            </a:extLst>
          </p:cNvPr>
          <p:cNvSpPr>
            <a:spLocks noGrp="1"/>
          </p:cNvSpPr>
          <p:nvPr>
            <p:ph type="body" sz="quarter" idx="16" hasCustomPrompt="1"/>
          </p:nvPr>
        </p:nvSpPr>
        <p:spPr>
          <a:xfrm>
            <a:off x="3195638" y="1327150"/>
            <a:ext cx="8743950" cy="982663"/>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6 (40pt)</a:t>
            </a:r>
          </a:p>
        </p:txBody>
      </p:sp>
      <p:sp>
        <p:nvSpPr>
          <p:cNvPr id="15" name="Title 23">
            <a:extLst>
              <a:ext uri="{FF2B5EF4-FFF2-40B4-BE49-F238E27FC236}">
                <a16:creationId xmlns:a16="http://schemas.microsoft.com/office/drawing/2014/main" id="{3B464F79-0279-4FA4-BD8B-D00564BD6498}"/>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6" name="Text Placeholder 21">
            <a:extLst>
              <a:ext uri="{FF2B5EF4-FFF2-40B4-BE49-F238E27FC236}">
                <a16:creationId xmlns:a16="http://schemas.microsoft.com/office/drawing/2014/main" id="{6F8CA905-20EE-4CA2-BFF7-C847D9AAAEE2}"/>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7" name="Graphic 27">
            <a:extLst>
              <a:ext uri="{FF2B5EF4-FFF2-40B4-BE49-F238E27FC236}">
                <a16:creationId xmlns:a16="http://schemas.microsoft.com/office/drawing/2014/main" id="{7DE718B5-5F22-4487-A022-521E70DA5899}"/>
              </a:ext>
            </a:extLst>
          </p:cNvPr>
          <p:cNvGrpSpPr/>
          <p:nvPr userDrawn="1"/>
        </p:nvGrpSpPr>
        <p:grpSpPr>
          <a:xfrm>
            <a:off x="211138" y="6093845"/>
            <a:ext cx="634650" cy="548640"/>
            <a:chOff x="3214686" y="1004887"/>
            <a:chExt cx="5765431" cy="4850549"/>
          </a:xfrm>
        </p:grpSpPr>
        <p:sp>
          <p:nvSpPr>
            <p:cNvPr id="20" name="Freeform: Shape 19">
              <a:extLst>
                <a:ext uri="{FF2B5EF4-FFF2-40B4-BE49-F238E27FC236}">
                  <a16:creationId xmlns:a16="http://schemas.microsoft.com/office/drawing/2014/main" id="{D1403F2F-92D6-476C-82DA-573FC69208AD}"/>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25" name="Graphic 27">
              <a:extLst>
                <a:ext uri="{FF2B5EF4-FFF2-40B4-BE49-F238E27FC236}">
                  <a16:creationId xmlns:a16="http://schemas.microsoft.com/office/drawing/2014/main" id="{10A29F16-3A02-4D02-B880-653D105D82DC}"/>
                </a:ext>
              </a:extLst>
            </p:cNvPr>
            <p:cNvGrpSpPr/>
            <p:nvPr/>
          </p:nvGrpSpPr>
          <p:grpSpPr>
            <a:xfrm>
              <a:off x="3588488" y="1366527"/>
              <a:ext cx="5031814" cy="4160789"/>
              <a:chOff x="3588488" y="1366527"/>
              <a:chExt cx="5031814" cy="4160789"/>
            </a:xfrm>
            <a:solidFill>
              <a:srgbClr val="FFFFFF"/>
            </a:solidFill>
          </p:grpSpPr>
          <p:grpSp>
            <p:nvGrpSpPr>
              <p:cNvPr id="29" name="Graphic 27">
                <a:extLst>
                  <a:ext uri="{FF2B5EF4-FFF2-40B4-BE49-F238E27FC236}">
                    <a16:creationId xmlns:a16="http://schemas.microsoft.com/office/drawing/2014/main" id="{7627AA79-5AF6-4512-8B33-D90D9D04BADC}"/>
                  </a:ext>
                </a:extLst>
              </p:cNvPr>
              <p:cNvGrpSpPr/>
              <p:nvPr/>
            </p:nvGrpSpPr>
            <p:grpSpPr>
              <a:xfrm>
                <a:off x="3588488" y="4982639"/>
                <a:ext cx="5031814" cy="544677"/>
                <a:chOff x="3588488" y="4982639"/>
                <a:chExt cx="5031814" cy="544677"/>
              </a:xfrm>
              <a:solidFill>
                <a:srgbClr val="FFFFFF"/>
              </a:solidFill>
            </p:grpSpPr>
            <p:sp>
              <p:nvSpPr>
                <p:cNvPr id="37" name="Freeform: Shape 36">
                  <a:extLst>
                    <a:ext uri="{FF2B5EF4-FFF2-40B4-BE49-F238E27FC236}">
                      <a16:creationId xmlns:a16="http://schemas.microsoft.com/office/drawing/2014/main" id="{A848A88D-A8BF-409E-9026-502B43141FE0}"/>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E0BAAA8C-341C-4A33-96BA-8FB8EAC9A6D2}"/>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08303C50-537D-4130-86E3-606502A7EDFE}"/>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5BF10141-311B-48AD-B570-7DB780C4FFAE}"/>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DD1B8832-046D-47AC-AE1A-E1B14E636D74}"/>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C4BC6BD5-D0C0-4849-9B97-F93CAAA198F3}"/>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99B7C719-B922-4B8A-97AB-066D6F0FB95D}"/>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30" name="Graphic 27">
                <a:extLst>
                  <a:ext uri="{FF2B5EF4-FFF2-40B4-BE49-F238E27FC236}">
                    <a16:creationId xmlns:a16="http://schemas.microsoft.com/office/drawing/2014/main" id="{92D105A9-E3D5-48EA-BEF2-6CEB30EE1ED1}"/>
                  </a:ext>
                </a:extLst>
              </p:cNvPr>
              <p:cNvGrpSpPr/>
              <p:nvPr/>
            </p:nvGrpSpPr>
            <p:grpSpPr>
              <a:xfrm>
                <a:off x="3603806" y="1366527"/>
                <a:ext cx="4995343" cy="3257719"/>
                <a:chOff x="3603806" y="1366527"/>
                <a:chExt cx="4995343" cy="3257719"/>
              </a:xfrm>
              <a:solidFill>
                <a:srgbClr val="FFFFFF"/>
              </a:solidFill>
            </p:grpSpPr>
            <p:sp>
              <p:nvSpPr>
                <p:cNvPr id="31" name="Freeform: Shape 30">
                  <a:extLst>
                    <a:ext uri="{FF2B5EF4-FFF2-40B4-BE49-F238E27FC236}">
                      <a16:creationId xmlns:a16="http://schemas.microsoft.com/office/drawing/2014/main" id="{7ABC5B15-B566-4B3F-A8E1-DFE93A613CBE}"/>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6ABBE744-3B78-4F84-9BEB-B8271360BC16}"/>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18627D3D-743B-4DC8-A6E1-D4218CE78551}"/>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1C07E098-E3B5-4C43-8100-C3561EB8A8E0}"/>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CC9398B6-C9AA-4208-92AC-07727AA9F591}"/>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22F45310-C05F-4D3C-BCFA-E2D7E221A2A4}"/>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332455087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p:bg>
      <p:bgPr>
        <a:solidFill>
          <a:schemeClr val="accent1"/>
        </a:solidFill>
        <a:effectLst/>
      </p:bgPr>
    </p:bg>
    <p:spTree>
      <p:nvGrpSpPr>
        <p:cNvPr id="1" name=""/>
        <p:cNvGrpSpPr/>
        <p:nvPr/>
      </p:nvGrpSpPr>
      <p:grpSpPr>
        <a:xfrm>
          <a:off x="0" y="0"/>
          <a:ext cx="0" cy="0"/>
          <a:chOff x="0" y="0"/>
          <a:chExt cx="0" cy="0"/>
        </a:xfrm>
      </p:grpSpPr>
      <p:grpSp>
        <p:nvGrpSpPr>
          <p:cNvPr id="25" name="Graphic 9">
            <a:extLst>
              <a:ext uri="{FF2B5EF4-FFF2-40B4-BE49-F238E27FC236}">
                <a16:creationId xmlns:a16="http://schemas.microsoft.com/office/drawing/2014/main" id="{DE2BBB4F-58E4-4BA9-AA53-3B1A409144F8}"/>
              </a:ext>
            </a:extLst>
          </p:cNvPr>
          <p:cNvGrpSpPr/>
          <p:nvPr userDrawn="1"/>
        </p:nvGrpSpPr>
        <p:grpSpPr>
          <a:xfrm>
            <a:off x="2667746" y="2619723"/>
            <a:ext cx="6856508" cy="1618554"/>
            <a:chOff x="966787" y="1938997"/>
            <a:chExt cx="10253698" cy="2420498"/>
          </a:xfrm>
          <a:solidFill>
            <a:schemeClr val="tx1"/>
          </a:solidFill>
        </p:grpSpPr>
        <p:grpSp>
          <p:nvGrpSpPr>
            <p:cNvPr id="26" name="Graphic 9">
              <a:extLst>
                <a:ext uri="{FF2B5EF4-FFF2-40B4-BE49-F238E27FC236}">
                  <a16:creationId xmlns:a16="http://schemas.microsoft.com/office/drawing/2014/main" id="{AB0F489C-CDB8-4CD6-B41E-0BE1CB7E1ACC}"/>
                </a:ext>
              </a:extLst>
            </p:cNvPr>
            <p:cNvGrpSpPr/>
            <p:nvPr/>
          </p:nvGrpSpPr>
          <p:grpSpPr>
            <a:xfrm>
              <a:off x="3700614" y="3838985"/>
              <a:ext cx="4808558" cy="520510"/>
              <a:chOff x="3700614" y="3838985"/>
              <a:chExt cx="4808558" cy="520510"/>
            </a:xfrm>
            <a:grpFill/>
          </p:grpSpPr>
          <p:sp>
            <p:nvSpPr>
              <p:cNvPr id="34" name="Freeform: Shape 33">
                <a:extLst>
                  <a:ext uri="{FF2B5EF4-FFF2-40B4-BE49-F238E27FC236}">
                    <a16:creationId xmlns:a16="http://schemas.microsoft.com/office/drawing/2014/main" id="{46DEAEB0-A790-4769-A507-3B8540FBEB57}"/>
                  </a:ext>
                </a:extLst>
              </p:cNvPr>
              <p:cNvSpPr/>
              <p:nvPr/>
            </p:nvSpPr>
            <p:spPr>
              <a:xfrm>
                <a:off x="4411962" y="3852225"/>
                <a:ext cx="438287" cy="493336"/>
              </a:xfrm>
              <a:custGeom>
                <a:avLst/>
                <a:gdLst>
                  <a:gd name="connsiteX0" fmla="*/ 419428 w 438287"/>
                  <a:gd name="connsiteY0" fmla="*/ -419 h 493336"/>
                  <a:gd name="connsiteX1" fmla="*/ 18010 w 438287"/>
                  <a:gd name="connsiteY1" fmla="*/ -419 h 493336"/>
                  <a:gd name="connsiteX2" fmla="*/ -424 w 438287"/>
                  <a:gd name="connsiteY2" fmla="*/ 18015 h 493336"/>
                  <a:gd name="connsiteX3" fmla="*/ -424 w 438287"/>
                  <a:gd name="connsiteY3" fmla="*/ 18016 h 493336"/>
                  <a:gd name="connsiteX4" fmla="*/ -424 w 438287"/>
                  <a:gd name="connsiteY4" fmla="*/ 110055 h 493336"/>
                  <a:gd name="connsiteX5" fmla="*/ 18009 w 438287"/>
                  <a:gd name="connsiteY5" fmla="*/ 128489 h 493336"/>
                  <a:gd name="connsiteX6" fmla="*/ 18010 w 438287"/>
                  <a:gd name="connsiteY6" fmla="*/ 128489 h 493336"/>
                  <a:gd name="connsiteX7" fmla="*/ 128167 w 438287"/>
                  <a:gd name="connsiteY7" fmla="*/ 128489 h 493336"/>
                  <a:gd name="connsiteX8" fmla="*/ 146601 w 438287"/>
                  <a:gd name="connsiteY8" fmla="*/ 146923 h 493336"/>
                  <a:gd name="connsiteX9" fmla="*/ 146601 w 438287"/>
                  <a:gd name="connsiteY9" fmla="*/ 146924 h 493336"/>
                  <a:gd name="connsiteX10" fmla="*/ 146602 w 438287"/>
                  <a:gd name="connsiteY10" fmla="*/ 474482 h 493336"/>
                  <a:gd name="connsiteX11" fmla="*/ 165037 w 438287"/>
                  <a:gd name="connsiteY11" fmla="*/ 492917 h 493336"/>
                  <a:gd name="connsiteX12" fmla="*/ 272407 w 438287"/>
                  <a:gd name="connsiteY12" fmla="*/ 492917 h 493336"/>
                  <a:gd name="connsiteX13" fmla="*/ 290841 w 438287"/>
                  <a:gd name="connsiteY13" fmla="*/ 474482 h 493336"/>
                  <a:gd name="connsiteX14" fmla="*/ 290841 w 438287"/>
                  <a:gd name="connsiteY14" fmla="*/ 474482 h 493336"/>
                  <a:gd name="connsiteX15" fmla="*/ 290841 w 438287"/>
                  <a:gd name="connsiteY15" fmla="*/ 146923 h 493336"/>
                  <a:gd name="connsiteX16" fmla="*/ 309276 w 438287"/>
                  <a:gd name="connsiteY16" fmla="*/ 128489 h 493336"/>
                  <a:gd name="connsiteX17" fmla="*/ 419429 w 438287"/>
                  <a:gd name="connsiteY17" fmla="*/ 128489 h 493336"/>
                  <a:gd name="connsiteX18" fmla="*/ 437864 w 438287"/>
                  <a:gd name="connsiteY18" fmla="*/ 110055 h 493336"/>
                  <a:gd name="connsiteX19" fmla="*/ 437864 w 438287"/>
                  <a:gd name="connsiteY19" fmla="*/ 110054 h 493336"/>
                  <a:gd name="connsiteX20" fmla="*/ 437863 w 438287"/>
                  <a:gd name="connsiteY20" fmla="*/ 18015 h 493336"/>
                  <a:gd name="connsiteX21" fmla="*/ 419429 w 438287"/>
                  <a:gd name="connsiteY21" fmla="*/ -419 h 493336"/>
                  <a:gd name="connsiteX22" fmla="*/ 419428 w 438287"/>
                  <a:gd name="connsiteY22" fmla="*/ -419 h 493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38287" h="493336">
                    <a:moveTo>
                      <a:pt x="419428" y="-419"/>
                    </a:moveTo>
                    <a:lnTo>
                      <a:pt x="18010" y="-419"/>
                    </a:lnTo>
                    <a:cubicBezTo>
                      <a:pt x="7829" y="-419"/>
                      <a:pt x="-424" y="7834"/>
                      <a:pt x="-424" y="18015"/>
                    </a:cubicBezTo>
                    <a:cubicBezTo>
                      <a:pt x="-424" y="18015"/>
                      <a:pt x="-424" y="18015"/>
                      <a:pt x="-424" y="18016"/>
                    </a:cubicBezTo>
                    <a:lnTo>
                      <a:pt x="-424" y="110055"/>
                    </a:lnTo>
                    <a:cubicBezTo>
                      <a:pt x="-425" y="120235"/>
                      <a:pt x="7828" y="128489"/>
                      <a:pt x="18009" y="128489"/>
                    </a:cubicBezTo>
                    <a:cubicBezTo>
                      <a:pt x="18010" y="128489"/>
                      <a:pt x="18010" y="128489"/>
                      <a:pt x="18010" y="128489"/>
                    </a:cubicBezTo>
                    <a:lnTo>
                      <a:pt x="128167" y="128489"/>
                    </a:lnTo>
                    <a:cubicBezTo>
                      <a:pt x="138348" y="128489"/>
                      <a:pt x="146601" y="136742"/>
                      <a:pt x="146601" y="146923"/>
                    </a:cubicBezTo>
                    <a:cubicBezTo>
                      <a:pt x="146601" y="146923"/>
                      <a:pt x="146601" y="146923"/>
                      <a:pt x="146601" y="146924"/>
                    </a:cubicBezTo>
                    <a:lnTo>
                      <a:pt x="146602" y="474482"/>
                    </a:lnTo>
                    <a:cubicBezTo>
                      <a:pt x="146602" y="484663"/>
                      <a:pt x="154855" y="492916"/>
                      <a:pt x="165037" y="492917"/>
                    </a:cubicBezTo>
                    <a:lnTo>
                      <a:pt x="272407" y="492917"/>
                    </a:lnTo>
                    <a:cubicBezTo>
                      <a:pt x="282588" y="492917"/>
                      <a:pt x="290841" y="484664"/>
                      <a:pt x="290841" y="474482"/>
                    </a:cubicBezTo>
                    <a:cubicBezTo>
                      <a:pt x="290841" y="474482"/>
                      <a:pt x="290841" y="474482"/>
                      <a:pt x="290841" y="474482"/>
                    </a:cubicBezTo>
                    <a:lnTo>
                      <a:pt x="290841" y="146923"/>
                    </a:lnTo>
                    <a:cubicBezTo>
                      <a:pt x="290841" y="136742"/>
                      <a:pt x="299095" y="128489"/>
                      <a:pt x="309276" y="128489"/>
                    </a:cubicBezTo>
                    <a:lnTo>
                      <a:pt x="419429" y="128489"/>
                    </a:lnTo>
                    <a:cubicBezTo>
                      <a:pt x="429610" y="128490"/>
                      <a:pt x="437863" y="120237"/>
                      <a:pt x="437864" y="110055"/>
                    </a:cubicBezTo>
                    <a:cubicBezTo>
                      <a:pt x="437864" y="110055"/>
                      <a:pt x="437864" y="110055"/>
                      <a:pt x="437864" y="110054"/>
                    </a:cubicBezTo>
                    <a:lnTo>
                      <a:pt x="437863" y="18015"/>
                    </a:lnTo>
                    <a:cubicBezTo>
                      <a:pt x="437864" y="7835"/>
                      <a:pt x="429611" y="-419"/>
                      <a:pt x="419429" y="-419"/>
                    </a:cubicBezTo>
                    <a:cubicBezTo>
                      <a:pt x="419429" y="-419"/>
                      <a:pt x="419428" y="-419"/>
                      <a:pt x="419428" y="-419"/>
                    </a:cubicBezTo>
                    <a:close/>
                  </a:path>
                </a:pathLst>
              </a:custGeom>
              <a:grp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2A0A7AF3-5192-45C6-89F0-719F38C2FF7B}"/>
                  </a:ext>
                </a:extLst>
              </p:cNvPr>
              <p:cNvSpPr/>
              <p:nvPr/>
            </p:nvSpPr>
            <p:spPr>
              <a:xfrm>
                <a:off x="5987336" y="3852226"/>
                <a:ext cx="454311" cy="493336"/>
              </a:xfrm>
              <a:custGeom>
                <a:avLst/>
                <a:gdLst>
                  <a:gd name="connsiteX0" fmla="*/ 171683 w 454311"/>
                  <a:gd name="connsiteY0" fmla="*/ -419 h 493336"/>
                  <a:gd name="connsiteX1" fmla="*/ 18011 w 454311"/>
                  <a:gd name="connsiteY1" fmla="*/ -419 h 493336"/>
                  <a:gd name="connsiteX2" fmla="*/ -424 w 454311"/>
                  <a:gd name="connsiteY2" fmla="*/ 18014 h 493336"/>
                  <a:gd name="connsiteX3" fmla="*/ -424 w 454311"/>
                  <a:gd name="connsiteY3" fmla="*/ 18015 h 493336"/>
                  <a:gd name="connsiteX4" fmla="*/ -424 w 454311"/>
                  <a:gd name="connsiteY4" fmla="*/ 474482 h 493336"/>
                  <a:gd name="connsiteX5" fmla="*/ 18010 w 454311"/>
                  <a:gd name="connsiteY5" fmla="*/ 492917 h 493336"/>
                  <a:gd name="connsiteX6" fmla="*/ 18011 w 454311"/>
                  <a:gd name="connsiteY6" fmla="*/ 492917 h 493336"/>
                  <a:gd name="connsiteX7" fmla="*/ 170990 w 454311"/>
                  <a:gd name="connsiteY7" fmla="*/ 492917 h 493336"/>
                  <a:gd name="connsiteX8" fmla="*/ 453887 w 454311"/>
                  <a:gd name="connsiteY8" fmla="*/ 244855 h 493336"/>
                  <a:gd name="connsiteX9" fmla="*/ 171683 w 454311"/>
                  <a:gd name="connsiteY9" fmla="*/ -419 h 493336"/>
                  <a:gd name="connsiteX10" fmla="*/ 164526 w 454311"/>
                  <a:gd name="connsiteY10" fmla="*/ 366795 h 493336"/>
                  <a:gd name="connsiteX11" fmla="*/ 157767 w 454311"/>
                  <a:gd name="connsiteY11" fmla="*/ 366795 h 493336"/>
                  <a:gd name="connsiteX12" fmla="*/ 139032 w 454311"/>
                  <a:gd name="connsiteY12" fmla="*/ 348361 h 493336"/>
                  <a:gd name="connsiteX13" fmla="*/ 139033 w 454311"/>
                  <a:gd name="connsiteY13" fmla="*/ 144136 h 493336"/>
                  <a:gd name="connsiteX14" fmla="*/ 157768 w 454311"/>
                  <a:gd name="connsiteY14" fmla="*/ 125701 h 493336"/>
                  <a:gd name="connsiteX15" fmla="*/ 165945 w 454311"/>
                  <a:gd name="connsiteY15" fmla="*/ 125701 h 493336"/>
                  <a:gd name="connsiteX16" fmla="*/ 306865 w 454311"/>
                  <a:gd name="connsiteY16" fmla="*/ 244855 h 493336"/>
                  <a:gd name="connsiteX17" fmla="*/ 164527 w 454311"/>
                  <a:gd name="connsiteY17" fmla="*/ 366795 h 493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54311" h="493336">
                    <a:moveTo>
                      <a:pt x="171683" y="-419"/>
                    </a:moveTo>
                    <a:lnTo>
                      <a:pt x="18011" y="-419"/>
                    </a:lnTo>
                    <a:cubicBezTo>
                      <a:pt x="7830" y="-419"/>
                      <a:pt x="-424" y="7834"/>
                      <a:pt x="-424" y="18014"/>
                    </a:cubicBezTo>
                    <a:cubicBezTo>
                      <a:pt x="-424" y="18015"/>
                      <a:pt x="-424" y="18015"/>
                      <a:pt x="-424" y="18015"/>
                    </a:cubicBezTo>
                    <a:lnTo>
                      <a:pt x="-424" y="474482"/>
                    </a:lnTo>
                    <a:cubicBezTo>
                      <a:pt x="-424" y="484663"/>
                      <a:pt x="7829" y="492916"/>
                      <a:pt x="18010" y="492917"/>
                    </a:cubicBezTo>
                    <a:cubicBezTo>
                      <a:pt x="18010" y="492917"/>
                      <a:pt x="18011" y="492917"/>
                      <a:pt x="18011" y="492917"/>
                    </a:cubicBezTo>
                    <a:lnTo>
                      <a:pt x="170990" y="492917"/>
                    </a:lnTo>
                    <a:cubicBezTo>
                      <a:pt x="345187" y="492917"/>
                      <a:pt x="453887" y="398150"/>
                      <a:pt x="453887" y="244855"/>
                    </a:cubicBezTo>
                    <a:cubicBezTo>
                      <a:pt x="453887" y="94346"/>
                      <a:pt x="349371" y="-419"/>
                      <a:pt x="171683" y="-419"/>
                    </a:cubicBezTo>
                    <a:close/>
                    <a:moveTo>
                      <a:pt x="164526" y="366795"/>
                    </a:moveTo>
                    <a:lnTo>
                      <a:pt x="157767" y="366795"/>
                    </a:lnTo>
                    <a:cubicBezTo>
                      <a:pt x="147503" y="366878"/>
                      <a:pt x="139116" y="358624"/>
                      <a:pt x="139032" y="348361"/>
                    </a:cubicBezTo>
                    <a:lnTo>
                      <a:pt x="139033" y="144136"/>
                    </a:lnTo>
                    <a:cubicBezTo>
                      <a:pt x="139116" y="133872"/>
                      <a:pt x="147504" y="125619"/>
                      <a:pt x="157768" y="125701"/>
                    </a:cubicBezTo>
                    <a:lnTo>
                      <a:pt x="165945" y="125701"/>
                    </a:lnTo>
                    <a:cubicBezTo>
                      <a:pt x="259420" y="125701"/>
                      <a:pt x="306865" y="161937"/>
                      <a:pt x="306865" y="244855"/>
                    </a:cubicBezTo>
                    <a:cubicBezTo>
                      <a:pt x="306865" y="330564"/>
                      <a:pt x="259420" y="366795"/>
                      <a:pt x="164527" y="366795"/>
                    </a:cubicBezTo>
                    <a:close/>
                  </a:path>
                </a:pathLst>
              </a:custGeom>
              <a:grp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0357652C-D8E9-42E5-A984-D1A13FEBE539}"/>
                  </a:ext>
                </a:extLst>
              </p:cNvPr>
              <p:cNvSpPr/>
              <p:nvPr/>
            </p:nvSpPr>
            <p:spPr>
              <a:xfrm>
                <a:off x="6800939" y="3852226"/>
                <a:ext cx="147544" cy="493335"/>
              </a:xfrm>
              <a:custGeom>
                <a:avLst/>
                <a:gdLst>
                  <a:gd name="connsiteX0" fmla="*/ 129110 w 147544"/>
                  <a:gd name="connsiteY0" fmla="*/ 0 h 493335"/>
                  <a:gd name="connsiteX1" fmla="*/ 147544 w 147544"/>
                  <a:gd name="connsiteY1" fmla="*/ 0 h 493335"/>
                  <a:gd name="connsiteX2" fmla="*/ 147544 w 147544"/>
                  <a:gd name="connsiteY2" fmla="*/ 493336 h 493335"/>
                  <a:gd name="connsiteX3" fmla="*/ 129110 w 147544"/>
                  <a:gd name="connsiteY3" fmla="*/ 493336 h 493335"/>
                  <a:gd name="connsiteX4" fmla="*/ 18435 w 147544"/>
                  <a:gd name="connsiteY4" fmla="*/ 493336 h 493335"/>
                  <a:gd name="connsiteX5" fmla="*/ 18435 w 147544"/>
                  <a:gd name="connsiteY5" fmla="*/ 0 h 493335"/>
                  <a:gd name="connsiteX6" fmla="*/ 0 w 147544"/>
                  <a:gd name="connsiteY6" fmla="*/ 0 h 493335"/>
                  <a:gd name="connsiteX7" fmla="*/ 18435 w 147544"/>
                  <a:gd name="connsiteY7" fmla="*/ 0 h 493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7544" h="493335">
                    <a:moveTo>
                      <a:pt x="129110" y="0"/>
                    </a:moveTo>
                    <a:cubicBezTo>
                      <a:pt x="139291" y="0"/>
                      <a:pt x="147544" y="0"/>
                      <a:pt x="147544" y="0"/>
                    </a:cubicBezTo>
                    <a:lnTo>
                      <a:pt x="147544" y="493336"/>
                    </a:lnTo>
                    <a:cubicBezTo>
                      <a:pt x="147544" y="493336"/>
                      <a:pt x="139291" y="493336"/>
                      <a:pt x="129110" y="493336"/>
                    </a:cubicBezTo>
                    <a:lnTo>
                      <a:pt x="18435" y="493336"/>
                    </a:lnTo>
                    <a:lnTo>
                      <a:pt x="18435" y="0"/>
                    </a:lnTo>
                    <a:cubicBezTo>
                      <a:pt x="8253" y="0"/>
                      <a:pt x="0" y="0"/>
                      <a:pt x="0" y="0"/>
                    </a:cubicBezTo>
                    <a:cubicBezTo>
                      <a:pt x="0" y="0"/>
                      <a:pt x="8254" y="0"/>
                      <a:pt x="18435" y="0"/>
                    </a:cubicBezTo>
                    <a:close/>
                  </a:path>
                </a:pathLst>
              </a:custGeom>
              <a:grp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E0406BA9-3B5B-4919-9A0B-7E09D6CA5D30}"/>
                  </a:ext>
                </a:extLst>
              </p:cNvPr>
              <p:cNvSpPr/>
              <p:nvPr/>
            </p:nvSpPr>
            <p:spPr>
              <a:xfrm>
                <a:off x="5188868" y="3852225"/>
                <a:ext cx="438985" cy="506576"/>
              </a:xfrm>
              <a:custGeom>
                <a:avLst/>
                <a:gdLst>
                  <a:gd name="connsiteX0" fmla="*/ 420126 w 438985"/>
                  <a:gd name="connsiteY0" fmla="*/ -419 h 506576"/>
                  <a:gd name="connsiteX1" fmla="*/ 314847 w 438985"/>
                  <a:gd name="connsiteY1" fmla="*/ -419 h 506576"/>
                  <a:gd name="connsiteX2" fmla="*/ 296412 w 438985"/>
                  <a:gd name="connsiteY2" fmla="*/ 18015 h 506576"/>
                  <a:gd name="connsiteX3" fmla="*/ 296412 w 438985"/>
                  <a:gd name="connsiteY3" fmla="*/ 18016 h 506576"/>
                  <a:gd name="connsiteX4" fmla="*/ 296412 w 438985"/>
                  <a:gd name="connsiteY4" fmla="*/ 262973 h 506576"/>
                  <a:gd name="connsiteX5" fmla="*/ 219071 w 438985"/>
                  <a:gd name="connsiteY5" fmla="*/ 373763 h 506576"/>
                  <a:gd name="connsiteX6" fmla="*/ 141725 w 438985"/>
                  <a:gd name="connsiteY6" fmla="*/ 262973 h 506576"/>
                  <a:gd name="connsiteX7" fmla="*/ 141725 w 438985"/>
                  <a:gd name="connsiteY7" fmla="*/ 18015 h 506576"/>
                  <a:gd name="connsiteX8" fmla="*/ 123291 w 438985"/>
                  <a:gd name="connsiteY8" fmla="*/ -419 h 506576"/>
                  <a:gd name="connsiteX9" fmla="*/ 123290 w 438985"/>
                  <a:gd name="connsiteY9" fmla="*/ -419 h 506576"/>
                  <a:gd name="connsiteX10" fmla="*/ 18011 w 438985"/>
                  <a:gd name="connsiteY10" fmla="*/ -419 h 506576"/>
                  <a:gd name="connsiteX11" fmla="*/ -424 w 438985"/>
                  <a:gd name="connsiteY11" fmla="*/ 18015 h 506576"/>
                  <a:gd name="connsiteX12" fmla="*/ -424 w 438985"/>
                  <a:gd name="connsiteY12" fmla="*/ 18016 h 506576"/>
                  <a:gd name="connsiteX13" fmla="*/ -424 w 438985"/>
                  <a:gd name="connsiteY13" fmla="*/ 276907 h 506576"/>
                  <a:gd name="connsiteX14" fmla="*/ 219071 w 438985"/>
                  <a:gd name="connsiteY14" fmla="*/ 506157 h 506576"/>
                  <a:gd name="connsiteX15" fmla="*/ 438562 w 438985"/>
                  <a:gd name="connsiteY15" fmla="*/ 276209 h 506576"/>
                  <a:gd name="connsiteX16" fmla="*/ 438562 w 438985"/>
                  <a:gd name="connsiteY16" fmla="*/ 18015 h 506576"/>
                  <a:gd name="connsiteX17" fmla="*/ 420128 w 438985"/>
                  <a:gd name="connsiteY17" fmla="*/ -419 h 506576"/>
                  <a:gd name="connsiteX18" fmla="*/ 420126 w 438985"/>
                  <a:gd name="connsiteY18" fmla="*/ -419 h 506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38985" h="506576">
                    <a:moveTo>
                      <a:pt x="420126" y="-419"/>
                    </a:moveTo>
                    <a:lnTo>
                      <a:pt x="314847" y="-419"/>
                    </a:lnTo>
                    <a:cubicBezTo>
                      <a:pt x="304666" y="-419"/>
                      <a:pt x="296412" y="7834"/>
                      <a:pt x="296412" y="18015"/>
                    </a:cubicBezTo>
                    <a:cubicBezTo>
                      <a:pt x="296412" y="18015"/>
                      <a:pt x="296412" y="18016"/>
                      <a:pt x="296412" y="18016"/>
                    </a:cubicBezTo>
                    <a:lnTo>
                      <a:pt x="296412" y="262973"/>
                    </a:lnTo>
                    <a:cubicBezTo>
                      <a:pt x="296412" y="345197"/>
                      <a:pt x="274114" y="373763"/>
                      <a:pt x="219071" y="373763"/>
                    </a:cubicBezTo>
                    <a:cubicBezTo>
                      <a:pt x="164022" y="373763"/>
                      <a:pt x="141725" y="345197"/>
                      <a:pt x="141725" y="262973"/>
                    </a:cubicBezTo>
                    <a:lnTo>
                      <a:pt x="141725" y="18015"/>
                    </a:lnTo>
                    <a:cubicBezTo>
                      <a:pt x="141725" y="7835"/>
                      <a:pt x="133472" y="-419"/>
                      <a:pt x="123291" y="-419"/>
                    </a:cubicBezTo>
                    <a:cubicBezTo>
                      <a:pt x="123291" y="-419"/>
                      <a:pt x="123290" y="-419"/>
                      <a:pt x="123290" y="-419"/>
                    </a:cubicBezTo>
                    <a:lnTo>
                      <a:pt x="18011" y="-419"/>
                    </a:lnTo>
                    <a:cubicBezTo>
                      <a:pt x="7830" y="-419"/>
                      <a:pt x="-424" y="7834"/>
                      <a:pt x="-424" y="18015"/>
                    </a:cubicBezTo>
                    <a:cubicBezTo>
                      <a:pt x="-424" y="18015"/>
                      <a:pt x="-424" y="18016"/>
                      <a:pt x="-424" y="18016"/>
                    </a:cubicBezTo>
                    <a:lnTo>
                      <a:pt x="-424" y="276907"/>
                    </a:lnTo>
                    <a:cubicBezTo>
                      <a:pt x="-424" y="428114"/>
                      <a:pt x="67167" y="506157"/>
                      <a:pt x="219071" y="506157"/>
                    </a:cubicBezTo>
                    <a:cubicBezTo>
                      <a:pt x="366791" y="506157"/>
                      <a:pt x="438562" y="423934"/>
                      <a:pt x="438562" y="276209"/>
                    </a:cubicBezTo>
                    <a:lnTo>
                      <a:pt x="438562" y="18015"/>
                    </a:lnTo>
                    <a:cubicBezTo>
                      <a:pt x="438562" y="7835"/>
                      <a:pt x="430309" y="-419"/>
                      <a:pt x="420128" y="-419"/>
                    </a:cubicBezTo>
                    <a:cubicBezTo>
                      <a:pt x="420127" y="-419"/>
                      <a:pt x="420127" y="-419"/>
                      <a:pt x="420126" y="-419"/>
                    </a:cubicBezTo>
                    <a:close/>
                  </a:path>
                </a:pathLst>
              </a:custGeom>
              <a:grp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28488F3D-0E22-4C88-8FEE-8492812A985F}"/>
                  </a:ext>
                </a:extLst>
              </p:cNvPr>
              <p:cNvSpPr/>
              <p:nvPr/>
            </p:nvSpPr>
            <p:spPr>
              <a:xfrm>
                <a:off x="3700614" y="3838985"/>
                <a:ext cx="384228" cy="520510"/>
              </a:xfrm>
              <a:custGeom>
                <a:avLst/>
                <a:gdLst>
                  <a:gd name="connsiteX0" fmla="*/ 257683 w 384228"/>
                  <a:gd name="connsiteY0" fmla="*/ 207924 h 520510"/>
                  <a:gd name="connsiteX1" fmla="*/ 194792 w 384228"/>
                  <a:gd name="connsiteY1" fmla="*/ 182133 h 520510"/>
                  <a:gd name="connsiteX2" fmla="*/ 158890 w 384228"/>
                  <a:gd name="connsiteY2" fmla="*/ 130876 h 520510"/>
                  <a:gd name="connsiteX3" fmla="*/ 219315 w 384228"/>
                  <a:gd name="connsiteY3" fmla="*/ 114598 h 520510"/>
                  <a:gd name="connsiteX4" fmla="*/ 272109 w 384228"/>
                  <a:gd name="connsiteY4" fmla="*/ 155694 h 520510"/>
                  <a:gd name="connsiteX5" fmla="*/ 281746 w 384228"/>
                  <a:gd name="connsiteY5" fmla="*/ 161794 h 520510"/>
                  <a:gd name="connsiteX6" fmla="*/ 281746 w 384228"/>
                  <a:gd name="connsiteY6" fmla="*/ 161794 h 520510"/>
                  <a:gd name="connsiteX7" fmla="*/ 295008 w 384228"/>
                  <a:gd name="connsiteY7" fmla="*/ 158873 h 520510"/>
                  <a:gd name="connsiteX8" fmla="*/ 371773 w 384228"/>
                  <a:gd name="connsiteY8" fmla="*/ 101577 h 520510"/>
                  <a:gd name="connsiteX9" fmla="*/ 375118 w 384228"/>
                  <a:gd name="connsiteY9" fmla="*/ 78362 h 520510"/>
                  <a:gd name="connsiteX10" fmla="*/ 374637 w 384228"/>
                  <a:gd name="connsiteY10" fmla="*/ 77750 h 520510"/>
                  <a:gd name="connsiteX11" fmla="*/ 200545 w 384228"/>
                  <a:gd name="connsiteY11" fmla="*/ -419 h 520510"/>
                  <a:gd name="connsiteX12" fmla="*/ 15890 w 384228"/>
                  <a:gd name="connsiteY12" fmla="*/ 146607 h 520510"/>
                  <a:gd name="connsiteX13" fmla="*/ 133134 w 384228"/>
                  <a:gd name="connsiteY13" fmla="*/ 298725 h 520510"/>
                  <a:gd name="connsiteX14" fmla="*/ 194636 w 384228"/>
                  <a:gd name="connsiteY14" fmla="*/ 321332 h 520510"/>
                  <a:gd name="connsiteX15" fmla="*/ 237831 w 384228"/>
                  <a:gd name="connsiteY15" fmla="*/ 383001 h 520510"/>
                  <a:gd name="connsiteX16" fmla="*/ 165131 w 384228"/>
                  <a:gd name="connsiteY16" fmla="*/ 402586 h 520510"/>
                  <a:gd name="connsiteX17" fmla="*/ 105988 w 384228"/>
                  <a:gd name="connsiteY17" fmla="*/ 357071 h 520510"/>
                  <a:gd name="connsiteX18" fmla="*/ 96981 w 384228"/>
                  <a:gd name="connsiteY18" fmla="*/ 351596 h 520510"/>
                  <a:gd name="connsiteX19" fmla="*/ 96734 w 384228"/>
                  <a:gd name="connsiteY19" fmla="*/ 351544 h 520510"/>
                  <a:gd name="connsiteX20" fmla="*/ 83898 w 384228"/>
                  <a:gd name="connsiteY20" fmla="*/ 354158 h 520510"/>
                  <a:gd name="connsiteX21" fmla="*/ 6652 w 384228"/>
                  <a:gd name="connsiteY21" fmla="*/ 408064 h 520510"/>
                  <a:gd name="connsiteX22" fmla="*/ 2573 w 384228"/>
                  <a:gd name="connsiteY22" fmla="*/ 431154 h 520510"/>
                  <a:gd name="connsiteX23" fmla="*/ 3021 w 384228"/>
                  <a:gd name="connsiteY23" fmla="*/ 431764 h 520510"/>
                  <a:gd name="connsiteX24" fmla="*/ 189394 w 384228"/>
                  <a:gd name="connsiteY24" fmla="*/ 520091 h 520510"/>
                  <a:gd name="connsiteX25" fmla="*/ 383804 w 384228"/>
                  <a:gd name="connsiteY25" fmla="*/ 354253 h 520510"/>
                  <a:gd name="connsiteX26" fmla="*/ 257683 w 384228"/>
                  <a:gd name="connsiteY26" fmla="*/ 207924 h 52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84228" h="520510">
                    <a:moveTo>
                      <a:pt x="257683" y="207924"/>
                    </a:moveTo>
                    <a:cubicBezTo>
                      <a:pt x="242441" y="201393"/>
                      <a:pt x="200535" y="183998"/>
                      <a:pt x="194792" y="182133"/>
                    </a:cubicBezTo>
                    <a:cubicBezTo>
                      <a:pt x="154046" y="168899"/>
                      <a:pt x="152117" y="149525"/>
                      <a:pt x="158890" y="130876"/>
                    </a:cubicBezTo>
                    <a:cubicBezTo>
                      <a:pt x="165662" y="112227"/>
                      <a:pt x="193099" y="103941"/>
                      <a:pt x="219315" y="114598"/>
                    </a:cubicBezTo>
                    <a:cubicBezTo>
                      <a:pt x="233388" y="120319"/>
                      <a:pt x="268309" y="151985"/>
                      <a:pt x="272109" y="155694"/>
                    </a:cubicBezTo>
                    <a:cubicBezTo>
                      <a:pt x="274637" y="158646"/>
                      <a:pt x="277995" y="160772"/>
                      <a:pt x="281746" y="161794"/>
                    </a:cubicBezTo>
                    <a:lnTo>
                      <a:pt x="281746" y="161794"/>
                    </a:lnTo>
                    <a:cubicBezTo>
                      <a:pt x="286381" y="162770"/>
                      <a:pt x="291212" y="161706"/>
                      <a:pt x="295008" y="158873"/>
                    </a:cubicBezTo>
                    <a:lnTo>
                      <a:pt x="371773" y="101577"/>
                    </a:lnTo>
                    <a:cubicBezTo>
                      <a:pt x="379107" y="96090"/>
                      <a:pt x="380605" y="85696"/>
                      <a:pt x="375118" y="78362"/>
                    </a:cubicBezTo>
                    <a:cubicBezTo>
                      <a:pt x="374963" y="78155"/>
                      <a:pt x="374802" y="77951"/>
                      <a:pt x="374637" y="77750"/>
                    </a:cubicBezTo>
                    <a:cubicBezTo>
                      <a:pt x="332850" y="27262"/>
                      <a:pt x="272291" y="-419"/>
                      <a:pt x="200545" y="-419"/>
                    </a:cubicBezTo>
                    <a:cubicBezTo>
                      <a:pt x="94627" y="-419"/>
                      <a:pt x="15890" y="63691"/>
                      <a:pt x="15890" y="146607"/>
                    </a:cubicBezTo>
                    <a:cubicBezTo>
                      <a:pt x="15890" y="219029"/>
                      <a:pt x="48265" y="261848"/>
                      <a:pt x="133134" y="298725"/>
                    </a:cubicBezTo>
                    <a:cubicBezTo>
                      <a:pt x="155080" y="306472"/>
                      <a:pt x="183335" y="318007"/>
                      <a:pt x="194636" y="321332"/>
                    </a:cubicBezTo>
                    <a:cubicBezTo>
                      <a:pt x="244083" y="335880"/>
                      <a:pt x="245979" y="360563"/>
                      <a:pt x="237831" y="383001"/>
                    </a:cubicBezTo>
                    <a:cubicBezTo>
                      <a:pt x="229684" y="405438"/>
                      <a:pt x="196807" y="415071"/>
                      <a:pt x="165131" y="402586"/>
                    </a:cubicBezTo>
                    <a:cubicBezTo>
                      <a:pt x="143024" y="393872"/>
                      <a:pt x="108402" y="360423"/>
                      <a:pt x="105988" y="357071"/>
                    </a:cubicBezTo>
                    <a:cubicBezTo>
                      <a:pt x="103663" y="354313"/>
                      <a:pt x="100500" y="352390"/>
                      <a:pt x="96981" y="351596"/>
                    </a:cubicBezTo>
                    <a:lnTo>
                      <a:pt x="96734" y="351544"/>
                    </a:lnTo>
                    <a:cubicBezTo>
                      <a:pt x="92278" y="350606"/>
                      <a:pt x="87632" y="351552"/>
                      <a:pt x="83898" y="354158"/>
                    </a:cubicBezTo>
                    <a:lnTo>
                      <a:pt x="6652" y="408064"/>
                    </a:lnTo>
                    <a:cubicBezTo>
                      <a:pt x="-851" y="413313"/>
                      <a:pt x="-2677" y="423651"/>
                      <a:pt x="2573" y="431154"/>
                    </a:cubicBezTo>
                    <a:cubicBezTo>
                      <a:pt x="2717" y="431361"/>
                      <a:pt x="2867" y="431564"/>
                      <a:pt x="3021" y="431764"/>
                    </a:cubicBezTo>
                    <a:cubicBezTo>
                      <a:pt x="47694" y="489540"/>
                      <a:pt x="113152" y="520091"/>
                      <a:pt x="189394" y="520091"/>
                    </a:cubicBezTo>
                    <a:cubicBezTo>
                      <a:pt x="302972" y="520091"/>
                      <a:pt x="383804" y="449718"/>
                      <a:pt x="383804" y="354253"/>
                    </a:cubicBezTo>
                    <a:cubicBezTo>
                      <a:pt x="383804" y="291544"/>
                      <a:pt x="349657" y="246949"/>
                      <a:pt x="257683" y="207924"/>
                    </a:cubicBezTo>
                    <a:close/>
                  </a:path>
                </a:pathLst>
              </a:custGeom>
              <a:grp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B0DF54B6-762C-4C13-9615-4B957EB91AA2}"/>
                  </a:ext>
                </a:extLst>
              </p:cNvPr>
              <p:cNvSpPr/>
              <p:nvPr/>
            </p:nvSpPr>
            <p:spPr>
              <a:xfrm>
                <a:off x="7299544" y="3838985"/>
                <a:ext cx="519803" cy="519804"/>
              </a:xfrm>
              <a:custGeom>
                <a:avLst/>
                <a:gdLst>
                  <a:gd name="connsiteX0" fmla="*/ 259477 w 519803"/>
                  <a:gd name="connsiteY0" fmla="*/ -419 h 519804"/>
                  <a:gd name="connsiteX1" fmla="*/ -424 w 519803"/>
                  <a:gd name="connsiteY1" fmla="*/ 259483 h 519804"/>
                  <a:gd name="connsiteX2" fmla="*/ 259477 w 519803"/>
                  <a:gd name="connsiteY2" fmla="*/ 519385 h 519804"/>
                  <a:gd name="connsiteX3" fmla="*/ 519379 w 519803"/>
                  <a:gd name="connsiteY3" fmla="*/ 259483 h 519804"/>
                  <a:gd name="connsiteX4" fmla="*/ 259477 w 519803"/>
                  <a:gd name="connsiteY4" fmla="*/ -419 h 519804"/>
                  <a:gd name="connsiteX5" fmla="*/ 259477 w 519803"/>
                  <a:gd name="connsiteY5" fmla="*/ 375468 h 519804"/>
                  <a:gd name="connsiteX6" fmla="*/ 143492 w 519803"/>
                  <a:gd name="connsiteY6" fmla="*/ 259482 h 519804"/>
                  <a:gd name="connsiteX7" fmla="*/ 259477 w 519803"/>
                  <a:gd name="connsiteY7" fmla="*/ 143496 h 519804"/>
                  <a:gd name="connsiteX8" fmla="*/ 375463 w 519803"/>
                  <a:gd name="connsiteY8" fmla="*/ 259482 h 519804"/>
                  <a:gd name="connsiteX9" fmla="*/ 259477 w 519803"/>
                  <a:gd name="connsiteY9" fmla="*/ 375468 h 519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9803" h="519804">
                    <a:moveTo>
                      <a:pt x="259477" y="-419"/>
                    </a:moveTo>
                    <a:cubicBezTo>
                      <a:pt x="115937" y="-419"/>
                      <a:pt x="-424" y="115943"/>
                      <a:pt x="-424" y="259483"/>
                    </a:cubicBezTo>
                    <a:cubicBezTo>
                      <a:pt x="-424" y="403023"/>
                      <a:pt x="115939" y="519385"/>
                      <a:pt x="259477" y="519385"/>
                    </a:cubicBezTo>
                    <a:cubicBezTo>
                      <a:pt x="403018" y="519385"/>
                      <a:pt x="519379" y="403023"/>
                      <a:pt x="519379" y="259483"/>
                    </a:cubicBezTo>
                    <a:cubicBezTo>
                      <a:pt x="519379" y="115943"/>
                      <a:pt x="403016" y="-419"/>
                      <a:pt x="259477" y="-419"/>
                    </a:cubicBezTo>
                    <a:close/>
                    <a:moveTo>
                      <a:pt x="259477" y="375468"/>
                    </a:moveTo>
                    <a:cubicBezTo>
                      <a:pt x="195420" y="375468"/>
                      <a:pt x="143492" y="323539"/>
                      <a:pt x="143492" y="259482"/>
                    </a:cubicBezTo>
                    <a:cubicBezTo>
                      <a:pt x="143492" y="195425"/>
                      <a:pt x="195420" y="143496"/>
                      <a:pt x="259477" y="143496"/>
                    </a:cubicBezTo>
                    <a:cubicBezTo>
                      <a:pt x="323535" y="143496"/>
                      <a:pt x="375463" y="195425"/>
                      <a:pt x="375463" y="259482"/>
                    </a:cubicBezTo>
                    <a:cubicBezTo>
                      <a:pt x="375391" y="323510"/>
                      <a:pt x="323505" y="375396"/>
                      <a:pt x="259477" y="375468"/>
                    </a:cubicBezTo>
                    <a:close/>
                  </a:path>
                </a:pathLst>
              </a:custGeom>
              <a:grp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317D8939-D2B1-4223-B3AE-26ECAF239F65}"/>
                  </a:ext>
                </a:extLst>
              </p:cNvPr>
              <p:cNvSpPr/>
              <p:nvPr/>
            </p:nvSpPr>
            <p:spPr>
              <a:xfrm>
                <a:off x="8124944" y="3838985"/>
                <a:ext cx="384228" cy="520510"/>
              </a:xfrm>
              <a:custGeom>
                <a:avLst/>
                <a:gdLst>
                  <a:gd name="connsiteX0" fmla="*/ 257683 w 384228"/>
                  <a:gd name="connsiteY0" fmla="*/ 207924 h 520510"/>
                  <a:gd name="connsiteX1" fmla="*/ 194791 w 384228"/>
                  <a:gd name="connsiteY1" fmla="*/ 182133 h 520510"/>
                  <a:gd name="connsiteX2" fmla="*/ 158890 w 384228"/>
                  <a:gd name="connsiteY2" fmla="*/ 130876 h 520510"/>
                  <a:gd name="connsiteX3" fmla="*/ 219314 w 384228"/>
                  <a:gd name="connsiteY3" fmla="*/ 114598 h 520510"/>
                  <a:gd name="connsiteX4" fmla="*/ 272109 w 384228"/>
                  <a:gd name="connsiteY4" fmla="*/ 155694 h 520510"/>
                  <a:gd name="connsiteX5" fmla="*/ 281745 w 384228"/>
                  <a:gd name="connsiteY5" fmla="*/ 161794 h 520510"/>
                  <a:gd name="connsiteX6" fmla="*/ 281747 w 384228"/>
                  <a:gd name="connsiteY6" fmla="*/ 161794 h 520510"/>
                  <a:gd name="connsiteX7" fmla="*/ 295009 w 384228"/>
                  <a:gd name="connsiteY7" fmla="*/ 158873 h 520510"/>
                  <a:gd name="connsiteX8" fmla="*/ 371774 w 384228"/>
                  <a:gd name="connsiteY8" fmla="*/ 101577 h 520510"/>
                  <a:gd name="connsiteX9" fmla="*/ 375118 w 384228"/>
                  <a:gd name="connsiteY9" fmla="*/ 78362 h 520510"/>
                  <a:gd name="connsiteX10" fmla="*/ 374637 w 384228"/>
                  <a:gd name="connsiteY10" fmla="*/ 77750 h 520510"/>
                  <a:gd name="connsiteX11" fmla="*/ 200545 w 384228"/>
                  <a:gd name="connsiteY11" fmla="*/ -419 h 520510"/>
                  <a:gd name="connsiteX12" fmla="*/ 15891 w 384228"/>
                  <a:gd name="connsiteY12" fmla="*/ 146607 h 520510"/>
                  <a:gd name="connsiteX13" fmla="*/ 133134 w 384228"/>
                  <a:gd name="connsiteY13" fmla="*/ 298725 h 520510"/>
                  <a:gd name="connsiteX14" fmla="*/ 194637 w 384228"/>
                  <a:gd name="connsiteY14" fmla="*/ 321332 h 520510"/>
                  <a:gd name="connsiteX15" fmla="*/ 237832 w 384228"/>
                  <a:gd name="connsiteY15" fmla="*/ 383001 h 520510"/>
                  <a:gd name="connsiteX16" fmla="*/ 165132 w 384228"/>
                  <a:gd name="connsiteY16" fmla="*/ 402586 h 520510"/>
                  <a:gd name="connsiteX17" fmla="*/ 105989 w 384228"/>
                  <a:gd name="connsiteY17" fmla="*/ 357071 h 520510"/>
                  <a:gd name="connsiteX18" fmla="*/ 96981 w 384228"/>
                  <a:gd name="connsiteY18" fmla="*/ 351596 h 520510"/>
                  <a:gd name="connsiteX19" fmla="*/ 96735 w 384228"/>
                  <a:gd name="connsiteY19" fmla="*/ 351544 h 520510"/>
                  <a:gd name="connsiteX20" fmla="*/ 83899 w 384228"/>
                  <a:gd name="connsiteY20" fmla="*/ 354158 h 520510"/>
                  <a:gd name="connsiteX21" fmla="*/ 6652 w 384228"/>
                  <a:gd name="connsiteY21" fmla="*/ 408064 h 520510"/>
                  <a:gd name="connsiteX22" fmla="*/ 2573 w 384228"/>
                  <a:gd name="connsiteY22" fmla="*/ 431154 h 520510"/>
                  <a:gd name="connsiteX23" fmla="*/ 3021 w 384228"/>
                  <a:gd name="connsiteY23" fmla="*/ 431764 h 520510"/>
                  <a:gd name="connsiteX24" fmla="*/ 189394 w 384228"/>
                  <a:gd name="connsiteY24" fmla="*/ 520091 h 520510"/>
                  <a:gd name="connsiteX25" fmla="*/ 383804 w 384228"/>
                  <a:gd name="connsiteY25" fmla="*/ 354253 h 520510"/>
                  <a:gd name="connsiteX26" fmla="*/ 257683 w 384228"/>
                  <a:gd name="connsiteY26" fmla="*/ 207924 h 52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84228" h="520510">
                    <a:moveTo>
                      <a:pt x="257683" y="207924"/>
                    </a:moveTo>
                    <a:cubicBezTo>
                      <a:pt x="242441" y="201393"/>
                      <a:pt x="200535" y="183998"/>
                      <a:pt x="194791" y="182133"/>
                    </a:cubicBezTo>
                    <a:cubicBezTo>
                      <a:pt x="154046" y="168899"/>
                      <a:pt x="152117" y="149525"/>
                      <a:pt x="158890" y="130876"/>
                    </a:cubicBezTo>
                    <a:cubicBezTo>
                      <a:pt x="165662" y="112227"/>
                      <a:pt x="193098" y="103941"/>
                      <a:pt x="219314" y="114598"/>
                    </a:cubicBezTo>
                    <a:cubicBezTo>
                      <a:pt x="233388" y="120319"/>
                      <a:pt x="268309" y="151985"/>
                      <a:pt x="272109" y="155694"/>
                    </a:cubicBezTo>
                    <a:cubicBezTo>
                      <a:pt x="274638" y="158646"/>
                      <a:pt x="277994" y="160772"/>
                      <a:pt x="281745" y="161794"/>
                    </a:cubicBezTo>
                    <a:lnTo>
                      <a:pt x="281747" y="161794"/>
                    </a:lnTo>
                    <a:cubicBezTo>
                      <a:pt x="286381" y="162770"/>
                      <a:pt x="291212" y="161706"/>
                      <a:pt x="295009" y="158873"/>
                    </a:cubicBezTo>
                    <a:lnTo>
                      <a:pt x="371774" y="101577"/>
                    </a:lnTo>
                    <a:cubicBezTo>
                      <a:pt x="379108" y="96090"/>
                      <a:pt x="380604" y="85696"/>
                      <a:pt x="375118" y="78362"/>
                    </a:cubicBezTo>
                    <a:cubicBezTo>
                      <a:pt x="374962" y="78155"/>
                      <a:pt x="374802" y="77951"/>
                      <a:pt x="374637" y="77750"/>
                    </a:cubicBezTo>
                    <a:cubicBezTo>
                      <a:pt x="332850" y="27262"/>
                      <a:pt x="272291" y="-419"/>
                      <a:pt x="200545" y="-419"/>
                    </a:cubicBezTo>
                    <a:cubicBezTo>
                      <a:pt x="94628" y="-419"/>
                      <a:pt x="15891" y="63691"/>
                      <a:pt x="15891" y="146607"/>
                    </a:cubicBezTo>
                    <a:cubicBezTo>
                      <a:pt x="15891" y="219029"/>
                      <a:pt x="48265" y="261848"/>
                      <a:pt x="133134" y="298725"/>
                    </a:cubicBezTo>
                    <a:cubicBezTo>
                      <a:pt x="155080" y="306472"/>
                      <a:pt x="183335" y="318007"/>
                      <a:pt x="194637" y="321332"/>
                    </a:cubicBezTo>
                    <a:cubicBezTo>
                      <a:pt x="244084" y="335880"/>
                      <a:pt x="245979" y="360563"/>
                      <a:pt x="237832" y="383001"/>
                    </a:cubicBezTo>
                    <a:cubicBezTo>
                      <a:pt x="229685" y="405438"/>
                      <a:pt x="196808" y="415071"/>
                      <a:pt x="165132" y="402586"/>
                    </a:cubicBezTo>
                    <a:cubicBezTo>
                      <a:pt x="143024" y="393872"/>
                      <a:pt x="108401" y="360423"/>
                      <a:pt x="105989" y="357071"/>
                    </a:cubicBezTo>
                    <a:cubicBezTo>
                      <a:pt x="103663" y="354313"/>
                      <a:pt x="100499" y="352390"/>
                      <a:pt x="96981" y="351596"/>
                    </a:cubicBezTo>
                    <a:lnTo>
                      <a:pt x="96735" y="351544"/>
                    </a:lnTo>
                    <a:cubicBezTo>
                      <a:pt x="92279" y="350606"/>
                      <a:pt x="87633" y="351552"/>
                      <a:pt x="83899" y="354158"/>
                    </a:cubicBezTo>
                    <a:lnTo>
                      <a:pt x="6652" y="408064"/>
                    </a:lnTo>
                    <a:cubicBezTo>
                      <a:pt x="-851" y="413313"/>
                      <a:pt x="-2677" y="423651"/>
                      <a:pt x="2573" y="431154"/>
                    </a:cubicBezTo>
                    <a:cubicBezTo>
                      <a:pt x="2717" y="431361"/>
                      <a:pt x="2867" y="431564"/>
                      <a:pt x="3021" y="431764"/>
                    </a:cubicBezTo>
                    <a:cubicBezTo>
                      <a:pt x="47695" y="489540"/>
                      <a:pt x="113152" y="520091"/>
                      <a:pt x="189394" y="520091"/>
                    </a:cubicBezTo>
                    <a:cubicBezTo>
                      <a:pt x="302972" y="520091"/>
                      <a:pt x="383804" y="449718"/>
                      <a:pt x="383804" y="354253"/>
                    </a:cubicBezTo>
                    <a:cubicBezTo>
                      <a:pt x="383803" y="291544"/>
                      <a:pt x="349656" y="246949"/>
                      <a:pt x="257683" y="207924"/>
                    </a:cubicBezTo>
                    <a:close/>
                  </a:path>
                </a:pathLst>
              </a:custGeom>
              <a:grpFill/>
              <a:ln w="9525" cap="flat">
                <a:noFill/>
                <a:prstDash val="solid"/>
                <a:miter/>
              </a:ln>
            </p:spPr>
            <p:txBody>
              <a:bodyPr rtlCol="0" anchor="ctr"/>
              <a:lstStyle/>
              <a:p>
                <a:endParaRPr lang="en-US"/>
              </a:p>
            </p:txBody>
          </p:sp>
        </p:grpSp>
        <p:grpSp>
          <p:nvGrpSpPr>
            <p:cNvPr id="27" name="Graphic 9">
              <a:extLst>
                <a:ext uri="{FF2B5EF4-FFF2-40B4-BE49-F238E27FC236}">
                  <a16:creationId xmlns:a16="http://schemas.microsoft.com/office/drawing/2014/main" id="{AE57C190-D928-476B-908A-FFDD36E3A69D}"/>
                </a:ext>
              </a:extLst>
            </p:cNvPr>
            <p:cNvGrpSpPr/>
            <p:nvPr/>
          </p:nvGrpSpPr>
          <p:grpSpPr>
            <a:xfrm>
              <a:off x="966787" y="1938997"/>
              <a:ext cx="10253698" cy="1562101"/>
              <a:chOff x="966787" y="1938997"/>
              <a:chExt cx="10253698" cy="1562101"/>
            </a:xfrm>
            <a:grpFill/>
          </p:grpSpPr>
          <p:sp>
            <p:nvSpPr>
              <p:cNvPr id="28" name="Freeform: Shape 27">
                <a:extLst>
                  <a:ext uri="{FF2B5EF4-FFF2-40B4-BE49-F238E27FC236}">
                    <a16:creationId xmlns:a16="http://schemas.microsoft.com/office/drawing/2014/main" id="{54016E56-761B-4204-BD2E-4267956100EF}"/>
                  </a:ext>
                </a:extLst>
              </p:cNvPr>
              <p:cNvSpPr/>
              <p:nvPr/>
            </p:nvSpPr>
            <p:spPr>
              <a:xfrm>
                <a:off x="2852739" y="1938997"/>
                <a:ext cx="1562101" cy="1562101"/>
              </a:xfrm>
              <a:custGeom>
                <a:avLst/>
                <a:gdLst>
                  <a:gd name="connsiteX0" fmla="*/ 780626 w 1562101"/>
                  <a:gd name="connsiteY0" fmla="*/ -419 h 1562101"/>
                  <a:gd name="connsiteX1" fmla="*/ -424 w 1562101"/>
                  <a:gd name="connsiteY1" fmla="*/ 780632 h 1562101"/>
                  <a:gd name="connsiteX2" fmla="*/ 780626 w 1562101"/>
                  <a:gd name="connsiteY2" fmla="*/ 1561682 h 1562101"/>
                  <a:gd name="connsiteX3" fmla="*/ 1561677 w 1562101"/>
                  <a:gd name="connsiteY3" fmla="*/ 780631 h 1562101"/>
                  <a:gd name="connsiteX4" fmla="*/ 780626 w 1562101"/>
                  <a:gd name="connsiteY4" fmla="*/ -419 h 1562101"/>
                  <a:gd name="connsiteX5" fmla="*/ 780626 w 1562101"/>
                  <a:gd name="connsiteY5" fmla="*/ 1161632 h 1562101"/>
                  <a:gd name="connsiteX6" fmla="*/ 399625 w 1562101"/>
                  <a:gd name="connsiteY6" fmla="*/ 780632 h 1562101"/>
                  <a:gd name="connsiteX7" fmla="*/ 780625 w 1562101"/>
                  <a:gd name="connsiteY7" fmla="*/ 399631 h 1562101"/>
                  <a:gd name="connsiteX8" fmla="*/ 1161627 w 1562101"/>
                  <a:gd name="connsiteY8" fmla="*/ 780631 h 1562101"/>
                  <a:gd name="connsiteX9" fmla="*/ 780626 w 1562101"/>
                  <a:gd name="connsiteY9" fmla="*/ 1161632 h 1562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101" h="1562101">
                    <a:moveTo>
                      <a:pt x="780626" y="-419"/>
                    </a:moveTo>
                    <a:cubicBezTo>
                      <a:pt x="349264" y="-419"/>
                      <a:pt x="-424" y="349269"/>
                      <a:pt x="-424" y="780632"/>
                    </a:cubicBezTo>
                    <a:cubicBezTo>
                      <a:pt x="-424" y="1211994"/>
                      <a:pt x="349264" y="1561682"/>
                      <a:pt x="780626" y="1561682"/>
                    </a:cubicBezTo>
                    <a:cubicBezTo>
                      <a:pt x="1211989" y="1561682"/>
                      <a:pt x="1561677" y="1211994"/>
                      <a:pt x="1561677" y="780631"/>
                    </a:cubicBezTo>
                    <a:cubicBezTo>
                      <a:pt x="1561677" y="349269"/>
                      <a:pt x="1211989" y="-419"/>
                      <a:pt x="780626" y="-419"/>
                    </a:cubicBezTo>
                    <a:close/>
                    <a:moveTo>
                      <a:pt x="780626" y="1161632"/>
                    </a:moveTo>
                    <a:cubicBezTo>
                      <a:pt x="570206" y="1161632"/>
                      <a:pt x="399626" y="991053"/>
                      <a:pt x="399625" y="780632"/>
                    </a:cubicBezTo>
                    <a:cubicBezTo>
                      <a:pt x="399625" y="570211"/>
                      <a:pt x="570204" y="399632"/>
                      <a:pt x="780625" y="399631"/>
                    </a:cubicBezTo>
                    <a:cubicBezTo>
                      <a:pt x="991046" y="399631"/>
                      <a:pt x="1161626" y="570211"/>
                      <a:pt x="1161627" y="780631"/>
                    </a:cubicBezTo>
                    <a:cubicBezTo>
                      <a:pt x="1161389" y="990953"/>
                      <a:pt x="990949" y="1161394"/>
                      <a:pt x="780626" y="1161632"/>
                    </a:cubicBezTo>
                    <a:close/>
                  </a:path>
                </a:pathLst>
              </a:custGeom>
              <a:grp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B6BC34AE-C081-4845-B1E2-DB952257DC01}"/>
                  </a:ext>
                </a:extLst>
              </p:cNvPr>
              <p:cNvSpPr/>
              <p:nvPr/>
            </p:nvSpPr>
            <p:spPr>
              <a:xfrm>
                <a:off x="4571063" y="1958048"/>
                <a:ext cx="1523028" cy="1524000"/>
              </a:xfrm>
              <a:custGeom>
                <a:avLst/>
                <a:gdLst>
                  <a:gd name="connsiteX0" fmla="*/ 1484505 w 1523028"/>
                  <a:gd name="connsiteY0" fmla="*/ -419 h 1524000"/>
                  <a:gd name="connsiteX1" fmla="*/ 417704 w 1523028"/>
                  <a:gd name="connsiteY1" fmla="*/ -419 h 1524000"/>
                  <a:gd name="connsiteX2" fmla="*/ 379604 w 1523028"/>
                  <a:gd name="connsiteY2" fmla="*/ 37681 h 1524000"/>
                  <a:gd name="connsiteX3" fmla="*/ 379604 w 1523028"/>
                  <a:gd name="connsiteY3" fmla="*/ 342481 h 1524000"/>
                  <a:gd name="connsiteX4" fmla="*/ 417704 w 1523028"/>
                  <a:gd name="connsiteY4" fmla="*/ 380581 h 1524000"/>
                  <a:gd name="connsiteX5" fmla="*/ 1141605 w 1523028"/>
                  <a:gd name="connsiteY5" fmla="*/ 380581 h 1524000"/>
                  <a:gd name="connsiteX6" fmla="*/ 1141605 w 1523028"/>
                  <a:gd name="connsiteY6" fmla="*/ 1047326 h 1524000"/>
                  <a:gd name="connsiteX7" fmla="*/ 1046355 w 1523028"/>
                  <a:gd name="connsiteY7" fmla="*/ 1142576 h 1524000"/>
                  <a:gd name="connsiteX8" fmla="*/ 1046355 w 1523028"/>
                  <a:gd name="connsiteY8" fmla="*/ 1142581 h 1524000"/>
                  <a:gd name="connsiteX9" fmla="*/ 760604 w 1523028"/>
                  <a:gd name="connsiteY9" fmla="*/ 1142581 h 1524000"/>
                  <a:gd name="connsiteX10" fmla="*/ 381121 w 1523028"/>
                  <a:gd name="connsiteY10" fmla="*/ 795730 h 1524000"/>
                  <a:gd name="connsiteX11" fmla="*/ 343380 w 1523028"/>
                  <a:gd name="connsiteY11" fmla="*/ 761581 h 1524000"/>
                  <a:gd name="connsiteX12" fmla="*/ 37816 w 1523028"/>
                  <a:gd name="connsiteY12" fmla="*/ 761581 h 1524000"/>
                  <a:gd name="connsiteX13" fmla="*/ -423 w 1523028"/>
                  <a:gd name="connsiteY13" fmla="*/ 799126 h 1524000"/>
                  <a:gd name="connsiteX14" fmla="*/ -374 w 1523028"/>
                  <a:gd name="connsiteY14" fmla="*/ 801422 h 1524000"/>
                  <a:gd name="connsiteX15" fmla="*/ 760604 w 1523028"/>
                  <a:gd name="connsiteY15" fmla="*/ 1523581 h 1524000"/>
                  <a:gd name="connsiteX16" fmla="*/ 1103504 w 1523028"/>
                  <a:gd name="connsiteY16" fmla="*/ 1523581 h 1524000"/>
                  <a:gd name="connsiteX17" fmla="*/ 1141604 w 1523028"/>
                  <a:gd name="connsiteY17" fmla="*/ 1485481 h 1524000"/>
                  <a:gd name="connsiteX18" fmla="*/ 1141604 w 1523028"/>
                  <a:gd name="connsiteY18" fmla="*/ 1333079 h 1524000"/>
                  <a:gd name="connsiteX19" fmla="*/ 1332104 w 1523028"/>
                  <a:gd name="connsiteY19" fmla="*/ 1142579 h 1524000"/>
                  <a:gd name="connsiteX20" fmla="*/ 1332108 w 1523028"/>
                  <a:gd name="connsiteY20" fmla="*/ 1142579 h 1524000"/>
                  <a:gd name="connsiteX21" fmla="*/ 1484505 w 1523028"/>
                  <a:gd name="connsiteY21" fmla="*/ 1142582 h 1524000"/>
                  <a:gd name="connsiteX22" fmla="*/ 1522605 w 1523028"/>
                  <a:gd name="connsiteY22" fmla="*/ 1104483 h 1524000"/>
                  <a:gd name="connsiteX23" fmla="*/ 1522605 w 1523028"/>
                  <a:gd name="connsiteY23" fmla="*/ 1104483 h 1524000"/>
                  <a:gd name="connsiteX24" fmla="*/ 1522605 w 1523028"/>
                  <a:gd name="connsiteY24" fmla="*/ 37681 h 1524000"/>
                  <a:gd name="connsiteX25" fmla="*/ 1484505 w 1523028"/>
                  <a:gd name="connsiteY25" fmla="*/ -419 h 152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523028" h="1524000">
                    <a:moveTo>
                      <a:pt x="1484505" y="-419"/>
                    </a:moveTo>
                    <a:lnTo>
                      <a:pt x="417704" y="-419"/>
                    </a:lnTo>
                    <a:cubicBezTo>
                      <a:pt x="396661" y="-419"/>
                      <a:pt x="379604" y="16639"/>
                      <a:pt x="379604" y="37681"/>
                    </a:cubicBezTo>
                    <a:lnTo>
                      <a:pt x="379604" y="342481"/>
                    </a:lnTo>
                    <a:cubicBezTo>
                      <a:pt x="379604" y="363523"/>
                      <a:pt x="396661" y="380581"/>
                      <a:pt x="417704" y="380581"/>
                    </a:cubicBezTo>
                    <a:lnTo>
                      <a:pt x="1141605" y="380581"/>
                    </a:lnTo>
                    <a:lnTo>
                      <a:pt x="1141605" y="1047326"/>
                    </a:lnTo>
                    <a:cubicBezTo>
                      <a:pt x="1141605" y="1099931"/>
                      <a:pt x="1098960" y="1142576"/>
                      <a:pt x="1046355" y="1142576"/>
                    </a:cubicBezTo>
                    <a:lnTo>
                      <a:pt x="1046355" y="1142581"/>
                    </a:lnTo>
                    <a:lnTo>
                      <a:pt x="760604" y="1142581"/>
                    </a:lnTo>
                    <a:cubicBezTo>
                      <a:pt x="563507" y="1142341"/>
                      <a:pt x="399034" y="992012"/>
                      <a:pt x="381121" y="795730"/>
                    </a:cubicBezTo>
                    <a:cubicBezTo>
                      <a:pt x="379256" y="776304"/>
                      <a:pt x="362895" y="761500"/>
                      <a:pt x="343380" y="761581"/>
                    </a:cubicBezTo>
                    <a:lnTo>
                      <a:pt x="37816" y="761581"/>
                    </a:lnTo>
                    <a:cubicBezTo>
                      <a:pt x="16889" y="761389"/>
                      <a:pt x="-231" y="778199"/>
                      <a:pt x="-423" y="799126"/>
                    </a:cubicBezTo>
                    <a:cubicBezTo>
                      <a:pt x="-430" y="799891"/>
                      <a:pt x="-413" y="800657"/>
                      <a:pt x="-374" y="801422"/>
                    </a:cubicBezTo>
                    <a:cubicBezTo>
                      <a:pt x="20837" y="1206226"/>
                      <a:pt x="355245" y="1523576"/>
                      <a:pt x="760604" y="1523581"/>
                    </a:cubicBezTo>
                    <a:lnTo>
                      <a:pt x="1103504" y="1523581"/>
                    </a:lnTo>
                    <a:cubicBezTo>
                      <a:pt x="1124547" y="1523581"/>
                      <a:pt x="1141604" y="1506524"/>
                      <a:pt x="1141604" y="1485481"/>
                    </a:cubicBezTo>
                    <a:lnTo>
                      <a:pt x="1141604" y="1333079"/>
                    </a:lnTo>
                    <a:cubicBezTo>
                      <a:pt x="1141604" y="1227869"/>
                      <a:pt x="1226894" y="1142579"/>
                      <a:pt x="1332104" y="1142579"/>
                    </a:cubicBezTo>
                    <a:cubicBezTo>
                      <a:pt x="1332105" y="1142579"/>
                      <a:pt x="1332107" y="1142579"/>
                      <a:pt x="1332108" y="1142579"/>
                    </a:cubicBezTo>
                    <a:lnTo>
                      <a:pt x="1484505" y="1142582"/>
                    </a:lnTo>
                    <a:cubicBezTo>
                      <a:pt x="1505547" y="1142583"/>
                      <a:pt x="1522604" y="1125525"/>
                      <a:pt x="1522605" y="1104483"/>
                    </a:cubicBezTo>
                    <a:cubicBezTo>
                      <a:pt x="1522605" y="1104483"/>
                      <a:pt x="1522605" y="1104483"/>
                      <a:pt x="1522605" y="1104483"/>
                    </a:cubicBezTo>
                    <a:lnTo>
                      <a:pt x="1522605" y="37681"/>
                    </a:lnTo>
                    <a:cubicBezTo>
                      <a:pt x="1522605" y="16639"/>
                      <a:pt x="1505547" y="-419"/>
                      <a:pt x="1484505" y="-419"/>
                    </a:cubicBezTo>
                    <a:close/>
                  </a:path>
                </a:pathLst>
              </a:custGeom>
              <a:grp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1A44A28D-204F-403B-ABCA-71191FDC1602}"/>
                  </a:ext>
                </a:extLst>
              </p:cNvPr>
              <p:cNvSpPr/>
              <p:nvPr/>
            </p:nvSpPr>
            <p:spPr>
              <a:xfrm>
                <a:off x="7999096" y="1958048"/>
                <a:ext cx="1524000" cy="1524001"/>
              </a:xfrm>
              <a:custGeom>
                <a:avLst/>
                <a:gdLst>
                  <a:gd name="connsiteX0" fmla="*/ 37675 w 1524000"/>
                  <a:gd name="connsiteY0" fmla="*/ -419 h 1524001"/>
                  <a:gd name="connsiteX1" fmla="*/ 1104476 w 1524000"/>
                  <a:gd name="connsiteY1" fmla="*/ -419 h 1524001"/>
                  <a:gd name="connsiteX2" fmla="*/ 1142576 w 1524000"/>
                  <a:gd name="connsiteY2" fmla="*/ 37681 h 1524001"/>
                  <a:gd name="connsiteX3" fmla="*/ 1142576 w 1524000"/>
                  <a:gd name="connsiteY3" fmla="*/ 189877 h 1524001"/>
                  <a:gd name="connsiteX4" fmla="*/ 1332821 w 1524000"/>
                  <a:gd name="connsiteY4" fmla="*/ 380377 h 1524001"/>
                  <a:gd name="connsiteX5" fmla="*/ 1485476 w 1524000"/>
                  <a:gd name="connsiteY5" fmla="*/ 380581 h 1524001"/>
                  <a:gd name="connsiteX6" fmla="*/ 1523576 w 1524000"/>
                  <a:gd name="connsiteY6" fmla="*/ 418681 h 1524001"/>
                  <a:gd name="connsiteX7" fmla="*/ 1523576 w 1524000"/>
                  <a:gd name="connsiteY7" fmla="*/ 1485482 h 1524001"/>
                  <a:gd name="connsiteX8" fmla="*/ 1485476 w 1524000"/>
                  <a:gd name="connsiteY8" fmla="*/ 1523582 h 1524001"/>
                  <a:gd name="connsiteX9" fmla="*/ 1180676 w 1524000"/>
                  <a:gd name="connsiteY9" fmla="*/ 1523582 h 1524001"/>
                  <a:gd name="connsiteX10" fmla="*/ 1142576 w 1524000"/>
                  <a:gd name="connsiteY10" fmla="*/ 1485482 h 1524001"/>
                  <a:gd name="connsiteX11" fmla="*/ 1142576 w 1524000"/>
                  <a:gd name="connsiteY11" fmla="*/ 475825 h 1524001"/>
                  <a:gd name="connsiteX12" fmla="*/ 1047384 w 1524000"/>
                  <a:gd name="connsiteY12" fmla="*/ 380581 h 1524001"/>
                  <a:gd name="connsiteX13" fmla="*/ 475768 w 1524000"/>
                  <a:gd name="connsiteY13" fmla="*/ 380581 h 1524001"/>
                  <a:gd name="connsiteX14" fmla="*/ 380576 w 1524000"/>
                  <a:gd name="connsiteY14" fmla="*/ 475825 h 1524001"/>
                  <a:gd name="connsiteX15" fmla="*/ 380576 w 1524000"/>
                  <a:gd name="connsiteY15" fmla="*/ 1485482 h 1524001"/>
                  <a:gd name="connsiteX16" fmla="*/ 342476 w 1524000"/>
                  <a:gd name="connsiteY16" fmla="*/ 1523582 h 1524001"/>
                  <a:gd name="connsiteX17" fmla="*/ 37676 w 1524000"/>
                  <a:gd name="connsiteY17" fmla="*/ 1523582 h 1524001"/>
                  <a:gd name="connsiteX18" fmla="*/ -424 w 1524000"/>
                  <a:gd name="connsiteY18" fmla="*/ 1485482 h 1524001"/>
                  <a:gd name="connsiteX19" fmla="*/ -424 w 1524000"/>
                  <a:gd name="connsiteY19" fmla="*/ 37681 h 1524001"/>
                  <a:gd name="connsiteX20" fmla="*/ 37675 w 1524000"/>
                  <a:gd name="connsiteY20" fmla="*/ -419 h 1524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24000" h="1524001">
                    <a:moveTo>
                      <a:pt x="37675" y="-419"/>
                    </a:moveTo>
                    <a:lnTo>
                      <a:pt x="1104476" y="-419"/>
                    </a:lnTo>
                    <a:cubicBezTo>
                      <a:pt x="1125518" y="-419"/>
                      <a:pt x="1142576" y="16639"/>
                      <a:pt x="1142576" y="37681"/>
                    </a:cubicBezTo>
                    <a:lnTo>
                      <a:pt x="1142576" y="189877"/>
                    </a:lnTo>
                    <a:cubicBezTo>
                      <a:pt x="1142576" y="294988"/>
                      <a:pt x="1227710" y="380237"/>
                      <a:pt x="1332821" y="380377"/>
                    </a:cubicBezTo>
                    <a:lnTo>
                      <a:pt x="1485476" y="380581"/>
                    </a:lnTo>
                    <a:cubicBezTo>
                      <a:pt x="1506518" y="380581"/>
                      <a:pt x="1523576" y="397639"/>
                      <a:pt x="1523576" y="418681"/>
                    </a:cubicBezTo>
                    <a:lnTo>
                      <a:pt x="1523576" y="1485482"/>
                    </a:lnTo>
                    <a:cubicBezTo>
                      <a:pt x="1523576" y="1506524"/>
                      <a:pt x="1506518" y="1523582"/>
                      <a:pt x="1485476" y="1523582"/>
                    </a:cubicBezTo>
                    <a:lnTo>
                      <a:pt x="1180676" y="1523582"/>
                    </a:lnTo>
                    <a:cubicBezTo>
                      <a:pt x="1159634" y="1523582"/>
                      <a:pt x="1142576" y="1506524"/>
                      <a:pt x="1142576" y="1485482"/>
                    </a:cubicBezTo>
                    <a:lnTo>
                      <a:pt x="1142576" y="475825"/>
                    </a:lnTo>
                    <a:cubicBezTo>
                      <a:pt x="1142575" y="423244"/>
                      <a:pt x="1099965" y="380611"/>
                      <a:pt x="1047384" y="380581"/>
                    </a:cubicBezTo>
                    <a:lnTo>
                      <a:pt x="475768" y="380581"/>
                    </a:lnTo>
                    <a:cubicBezTo>
                      <a:pt x="423187" y="380611"/>
                      <a:pt x="380577" y="423244"/>
                      <a:pt x="380576" y="475825"/>
                    </a:cubicBezTo>
                    <a:lnTo>
                      <a:pt x="380576" y="1485482"/>
                    </a:lnTo>
                    <a:cubicBezTo>
                      <a:pt x="380576" y="1506524"/>
                      <a:pt x="363518" y="1523582"/>
                      <a:pt x="342476" y="1523582"/>
                    </a:cubicBezTo>
                    <a:lnTo>
                      <a:pt x="37676" y="1523582"/>
                    </a:lnTo>
                    <a:cubicBezTo>
                      <a:pt x="16634" y="1523582"/>
                      <a:pt x="-424" y="1506524"/>
                      <a:pt x="-424" y="1485482"/>
                    </a:cubicBezTo>
                    <a:lnTo>
                      <a:pt x="-424" y="37681"/>
                    </a:lnTo>
                    <a:cubicBezTo>
                      <a:pt x="-424" y="16639"/>
                      <a:pt x="16633" y="-419"/>
                      <a:pt x="37675" y="-419"/>
                    </a:cubicBezTo>
                    <a:close/>
                  </a:path>
                </a:pathLst>
              </a:custGeom>
              <a:grp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F8022F18-FA61-43F7-88ED-583DA423114E}"/>
                  </a:ext>
                </a:extLst>
              </p:cNvPr>
              <p:cNvSpPr/>
              <p:nvPr/>
            </p:nvSpPr>
            <p:spPr>
              <a:xfrm>
                <a:off x="6279193" y="1958048"/>
                <a:ext cx="1524000" cy="1524001"/>
              </a:xfrm>
              <a:custGeom>
                <a:avLst/>
                <a:gdLst>
                  <a:gd name="connsiteX0" fmla="*/ 1485478 w 1524000"/>
                  <a:gd name="connsiteY0" fmla="*/ 380581 h 1524001"/>
                  <a:gd name="connsiteX1" fmla="*/ 1332330 w 1524000"/>
                  <a:gd name="connsiteY1" fmla="*/ 379981 h 1524001"/>
                  <a:gd name="connsiteX2" fmla="*/ 1142577 w 1524000"/>
                  <a:gd name="connsiteY2" fmla="*/ 189482 h 1524001"/>
                  <a:gd name="connsiteX3" fmla="*/ 1142577 w 1524000"/>
                  <a:gd name="connsiteY3" fmla="*/ 37681 h 1524001"/>
                  <a:gd name="connsiteX4" fmla="*/ 1104477 w 1524000"/>
                  <a:gd name="connsiteY4" fmla="*/ -419 h 1524001"/>
                  <a:gd name="connsiteX5" fmla="*/ 761576 w 1524000"/>
                  <a:gd name="connsiteY5" fmla="*/ -419 h 1524001"/>
                  <a:gd name="connsiteX6" fmla="*/ -424 w 1524000"/>
                  <a:gd name="connsiteY6" fmla="*/ 761581 h 1524001"/>
                  <a:gd name="connsiteX7" fmla="*/ -424 w 1524000"/>
                  <a:gd name="connsiteY7" fmla="*/ 1485482 h 1524001"/>
                  <a:gd name="connsiteX8" fmla="*/ 37676 w 1524000"/>
                  <a:gd name="connsiteY8" fmla="*/ 1523582 h 1524001"/>
                  <a:gd name="connsiteX9" fmla="*/ 342476 w 1524000"/>
                  <a:gd name="connsiteY9" fmla="*/ 1523582 h 1524001"/>
                  <a:gd name="connsiteX10" fmla="*/ 380576 w 1524000"/>
                  <a:gd name="connsiteY10" fmla="*/ 1485482 h 1524001"/>
                  <a:gd name="connsiteX11" fmla="*/ 380576 w 1524000"/>
                  <a:gd name="connsiteY11" fmla="*/ 761581 h 1524001"/>
                  <a:gd name="connsiteX12" fmla="*/ 761576 w 1524000"/>
                  <a:gd name="connsiteY12" fmla="*/ 380581 h 1524001"/>
                  <a:gd name="connsiteX13" fmla="*/ 1047385 w 1524000"/>
                  <a:gd name="connsiteY13" fmla="*/ 380581 h 1524001"/>
                  <a:gd name="connsiteX14" fmla="*/ 1142577 w 1524000"/>
                  <a:gd name="connsiteY14" fmla="*/ 475826 h 1524001"/>
                  <a:gd name="connsiteX15" fmla="*/ 1142577 w 1524000"/>
                  <a:gd name="connsiteY15" fmla="*/ 666326 h 1524001"/>
                  <a:gd name="connsiteX16" fmla="*/ 1047326 w 1524000"/>
                  <a:gd name="connsiteY16" fmla="*/ 761576 h 1524001"/>
                  <a:gd name="connsiteX17" fmla="*/ 1047328 w 1524000"/>
                  <a:gd name="connsiteY17" fmla="*/ 761581 h 1524001"/>
                  <a:gd name="connsiteX18" fmla="*/ 628225 w 1524000"/>
                  <a:gd name="connsiteY18" fmla="*/ 761581 h 1524001"/>
                  <a:gd name="connsiteX19" fmla="*/ 590125 w 1524000"/>
                  <a:gd name="connsiteY19" fmla="*/ 799681 h 1524001"/>
                  <a:gd name="connsiteX20" fmla="*/ 590125 w 1524000"/>
                  <a:gd name="connsiteY20" fmla="*/ 1104481 h 1524001"/>
                  <a:gd name="connsiteX21" fmla="*/ 628225 w 1524000"/>
                  <a:gd name="connsiteY21" fmla="*/ 1142581 h 1524001"/>
                  <a:gd name="connsiteX22" fmla="*/ 1047385 w 1524000"/>
                  <a:gd name="connsiteY22" fmla="*/ 1142581 h 1524001"/>
                  <a:gd name="connsiteX23" fmla="*/ 1142577 w 1524000"/>
                  <a:gd name="connsiteY23" fmla="*/ 1237826 h 1524001"/>
                  <a:gd name="connsiteX24" fmla="*/ 1142577 w 1524000"/>
                  <a:gd name="connsiteY24" fmla="*/ 1485482 h 1524001"/>
                  <a:gd name="connsiteX25" fmla="*/ 1180677 w 1524000"/>
                  <a:gd name="connsiteY25" fmla="*/ 1523582 h 1524001"/>
                  <a:gd name="connsiteX26" fmla="*/ 1485477 w 1524000"/>
                  <a:gd name="connsiteY26" fmla="*/ 1523582 h 1524001"/>
                  <a:gd name="connsiteX27" fmla="*/ 1523577 w 1524000"/>
                  <a:gd name="connsiteY27" fmla="*/ 1485482 h 1524001"/>
                  <a:gd name="connsiteX28" fmla="*/ 1523577 w 1524000"/>
                  <a:gd name="connsiteY28" fmla="*/ 418681 h 1524001"/>
                  <a:gd name="connsiteX29" fmla="*/ 1485478 w 1524000"/>
                  <a:gd name="connsiteY29" fmla="*/ 380581 h 1524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4000" h="1524001">
                    <a:moveTo>
                      <a:pt x="1485478" y="380581"/>
                    </a:moveTo>
                    <a:lnTo>
                      <a:pt x="1332330" y="379981"/>
                    </a:lnTo>
                    <a:cubicBezTo>
                      <a:pt x="1227412" y="379570"/>
                      <a:pt x="1142577" y="294401"/>
                      <a:pt x="1142577" y="189482"/>
                    </a:cubicBezTo>
                    <a:lnTo>
                      <a:pt x="1142577" y="37681"/>
                    </a:lnTo>
                    <a:cubicBezTo>
                      <a:pt x="1142577" y="16639"/>
                      <a:pt x="1125518" y="-419"/>
                      <a:pt x="1104477" y="-419"/>
                    </a:cubicBezTo>
                    <a:lnTo>
                      <a:pt x="761576" y="-419"/>
                    </a:lnTo>
                    <a:cubicBezTo>
                      <a:pt x="340735" y="-419"/>
                      <a:pt x="-424" y="340740"/>
                      <a:pt x="-424" y="761581"/>
                    </a:cubicBezTo>
                    <a:lnTo>
                      <a:pt x="-424" y="1485482"/>
                    </a:lnTo>
                    <a:cubicBezTo>
                      <a:pt x="-424" y="1506524"/>
                      <a:pt x="16634" y="1523582"/>
                      <a:pt x="37676" y="1523582"/>
                    </a:cubicBezTo>
                    <a:lnTo>
                      <a:pt x="342476" y="1523582"/>
                    </a:lnTo>
                    <a:cubicBezTo>
                      <a:pt x="363518" y="1523582"/>
                      <a:pt x="380576" y="1506524"/>
                      <a:pt x="380576" y="1485482"/>
                    </a:cubicBezTo>
                    <a:lnTo>
                      <a:pt x="380576" y="761581"/>
                    </a:lnTo>
                    <a:cubicBezTo>
                      <a:pt x="380576" y="551161"/>
                      <a:pt x="551156" y="380581"/>
                      <a:pt x="761576" y="380581"/>
                    </a:cubicBezTo>
                    <a:lnTo>
                      <a:pt x="1047385" y="380581"/>
                    </a:lnTo>
                    <a:cubicBezTo>
                      <a:pt x="1099965" y="380611"/>
                      <a:pt x="1142575" y="423245"/>
                      <a:pt x="1142577" y="475826"/>
                    </a:cubicBezTo>
                    <a:lnTo>
                      <a:pt x="1142577" y="666326"/>
                    </a:lnTo>
                    <a:cubicBezTo>
                      <a:pt x="1142577" y="718931"/>
                      <a:pt x="1099931" y="761576"/>
                      <a:pt x="1047326" y="761576"/>
                    </a:cubicBezTo>
                    <a:lnTo>
                      <a:pt x="1047328" y="761581"/>
                    </a:lnTo>
                    <a:lnTo>
                      <a:pt x="628225" y="761581"/>
                    </a:lnTo>
                    <a:cubicBezTo>
                      <a:pt x="607184" y="761581"/>
                      <a:pt x="590125" y="778639"/>
                      <a:pt x="590125" y="799681"/>
                    </a:cubicBezTo>
                    <a:lnTo>
                      <a:pt x="590125" y="1104481"/>
                    </a:lnTo>
                    <a:cubicBezTo>
                      <a:pt x="590125" y="1125524"/>
                      <a:pt x="607184" y="1142581"/>
                      <a:pt x="628225" y="1142581"/>
                    </a:cubicBezTo>
                    <a:lnTo>
                      <a:pt x="1047385" y="1142581"/>
                    </a:lnTo>
                    <a:cubicBezTo>
                      <a:pt x="1099965" y="1142612"/>
                      <a:pt x="1142575" y="1185245"/>
                      <a:pt x="1142577" y="1237826"/>
                    </a:cubicBezTo>
                    <a:lnTo>
                      <a:pt x="1142577" y="1485482"/>
                    </a:lnTo>
                    <a:cubicBezTo>
                      <a:pt x="1142577" y="1506524"/>
                      <a:pt x="1159635" y="1523582"/>
                      <a:pt x="1180677" y="1523582"/>
                    </a:cubicBezTo>
                    <a:lnTo>
                      <a:pt x="1485477" y="1523582"/>
                    </a:lnTo>
                    <a:cubicBezTo>
                      <a:pt x="1506518" y="1523582"/>
                      <a:pt x="1523577" y="1506524"/>
                      <a:pt x="1523577" y="1485482"/>
                    </a:cubicBezTo>
                    <a:lnTo>
                      <a:pt x="1523577" y="418681"/>
                    </a:lnTo>
                    <a:cubicBezTo>
                      <a:pt x="1523577" y="397639"/>
                      <a:pt x="1506519" y="380581"/>
                      <a:pt x="1485478" y="380581"/>
                    </a:cubicBezTo>
                    <a:close/>
                  </a:path>
                </a:pathLst>
              </a:custGeom>
              <a:grp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648F9FCE-9733-404C-8DA7-A91AE94E13EE}"/>
                  </a:ext>
                </a:extLst>
              </p:cNvPr>
              <p:cNvSpPr/>
              <p:nvPr/>
            </p:nvSpPr>
            <p:spPr>
              <a:xfrm>
                <a:off x="966787" y="1958047"/>
                <a:ext cx="1714500" cy="1524001"/>
              </a:xfrm>
              <a:custGeom>
                <a:avLst/>
                <a:gdLst>
                  <a:gd name="connsiteX0" fmla="*/ 1523277 w 1714500"/>
                  <a:gd name="connsiteY0" fmla="*/ 380581 h 1524001"/>
                  <a:gd name="connsiteX1" fmla="*/ 1332776 w 1714500"/>
                  <a:gd name="connsiteY1" fmla="*/ 190081 h 1524001"/>
                  <a:gd name="connsiteX2" fmla="*/ 1332777 w 1714500"/>
                  <a:gd name="connsiteY2" fmla="*/ 189704 h 1524001"/>
                  <a:gd name="connsiteX3" fmla="*/ 1333077 w 1714500"/>
                  <a:gd name="connsiteY3" fmla="*/ 37681 h 1524001"/>
                  <a:gd name="connsiteX4" fmla="*/ 1294977 w 1714500"/>
                  <a:gd name="connsiteY4" fmla="*/ -419 h 1524001"/>
                  <a:gd name="connsiteX5" fmla="*/ 37676 w 1714500"/>
                  <a:gd name="connsiteY5" fmla="*/ -419 h 1524001"/>
                  <a:gd name="connsiteX6" fmla="*/ -424 w 1714500"/>
                  <a:gd name="connsiteY6" fmla="*/ 37681 h 1524001"/>
                  <a:gd name="connsiteX7" fmla="*/ -424 w 1714500"/>
                  <a:gd name="connsiteY7" fmla="*/ 1485482 h 1524001"/>
                  <a:gd name="connsiteX8" fmla="*/ 37676 w 1714500"/>
                  <a:gd name="connsiteY8" fmla="*/ 1523582 h 1524001"/>
                  <a:gd name="connsiteX9" fmla="*/ 342476 w 1714500"/>
                  <a:gd name="connsiteY9" fmla="*/ 1523582 h 1524001"/>
                  <a:gd name="connsiteX10" fmla="*/ 380576 w 1714500"/>
                  <a:gd name="connsiteY10" fmla="*/ 1485482 h 1524001"/>
                  <a:gd name="connsiteX11" fmla="*/ 380576 w 1714500"/>
                  <a:gd name="connsiteY11" fmla="*/ 475784 h 1524001"/>
                  <a:gd name="connsiteX12" fmla="*/ 475826 w 1714500"/>
                  <a:gd name="connsiteY12" fmla="*/ 380534 h 1524001"/>
                  <a:gd name="connsiteX13" fmla="*/ 571076 w 1714500"/>
                  <a:gd name="connsiteY13" fmla="*/ 380534 h 1524001"/>
                  <a:gd name="connsiteX14" fmla="*/ 666326 w 1714500"/>
                  <a:gd name="connsiteY14" fmla="*/ 475784 h 1524001"/>
                  <a:gd name="connsiteX15" fmla="*/ 666326 w 1714500"/>
                  <a:gd name="connsiteY15" fmla="*/ 1103510 h 1524001"/>
                  <a:gd name="connsiteX16" fmla="*/ 704426 w 1714500"/>
                  <a:gd name="connsiteY16" fmla="*/ 1141610 h 1524001"/>
                  <a:gd name="connsiteX17" fmla="*/ 1009226 w 1714500"/>
                  <a:gd name="connsiteY17" fmla="*/ 1141610 h 1524001"/>
                  <a:gd name="connsiteX18" fmla="*/ 1047326 w 1714500"/>
                  <a:gd name="connsiteY18" fmla="*/ 1103510 h 1524001"/>
                  <a:gd name="connsiteX19" fmla="*/ 1047326 w 1714500"/>
                  <a:gd name="connsiteY19" fmla="*/ 475784 h 1524001"/>
                  <a:gd name="connsiteX20" fmla="*/ 1142576 w 1714500"/>
                  <a:gd name="connsiteY20" fmla="*/ 380534 h 1524001"/>
                  <a:gd name="connsiteX21" fmla="*/ 1237400 w 1714500"/>
                  <a:gd name="connsiteY21" fmla="*/ 380534 h 1524001"/>
                  <a:gd name="connsiteX22" fmla="*/ 1332650 w 1714500"/>
                  <a:gd name="connsiteY22" fmla="*/ 475744 h 1524001"/>
                  <a:gd name="connsiteX23" fmla="*/ 1333077 w 1714500"/>
                  <a:gd name="connsiteY23" fmla="*/ 1485482 h 1524001"/>
                  <a:gd name="connsiteX24" fmla="*/ 1371177 w 1714500"/>
                  <a:gd name="connsiteY24" fmla="*/ 1523582 h 1524001"/>
                  <a:gd name="connsiteX25" fmla="*/ 1675977 w 1714500"/>
                  <a:gd name="connsiteY25" fmla="*/ 1523582 h 1524001"/>
                  <a:gd name="connsiteX26" fmla="*/ 1714077 w 1714500"/>
                  <a:gd name="connsiteY26" fmla="*/ 1485482 h 1524001"/>
                  <a:gd name="connsiteX27" fmla="*/ 1714077 w 1714500"/>
                  <a:gd name="connsiteY27" fmla="*/ 418681 h 1524001"/>
                  <a:gd name="connsiteX28" fmla="*/ 1675977 w 1714500"/>
                  <a:gd name="connsiteY28" fmla="*/ 380581 h 1524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500" h="1524001">
                    <a:moveTo>
                      <a:pt x="1523277" y="380581"/>
                    </a:moveTo>
                    <a:cubicBezTo>
                      <a:pt x="1418066" y="380581"/>
                      <a:pt x="1332777" y="295292"/>
                      <a:pt x="1332776" y="190081"/>
                    </a:cubicBezTo>
                    <a:cubicBezTo>
                      <a:pt x="1332776" y="189955"/>
                      <a:pt x="1332776" y="189830"/>
                      <a:pt x="1332777" y="189704"/>
                    </a:cubicBezTo>
                    <a:lnTo>
                      <a:pt x="1333077" y="37681"/>
                    </a:lnTo>
                    <a:cubicBezTo>
                      <a:pt x="1333077" y="16639"/>
                      <a:pt x="1316019" y="-419"/>
                      <a:pt x="1294977" y="-419"/>
                    </a:cubicBezTo>
                    <a:lnTo>
                      <a:pt x="37676" y="-419"/>
                    </a:lnTo>
                    <a:cubicBezTo>
                      <a:pt x="16634" y="-419"/>
                      <a:pt x="-424" y="16639"/>
                      <a:pt x="-424" y="37681"/>
                    </a:cubicBezTo>
                    <a:lnTo>
                      <a:pt x="-424" y="1485482"/>
                    </a:lnTo>
                    <a:cubicBezTo>
                      <a:pt x="-424" y="1506525"/>
                      <a:pt x="16634" y="1523582"/>
                      <a:pt x="37676" y="1523582"/>
                    </a:cubicBezTo>
                    <a:lnTo>
                      <a:pt x="342476" y="1523582"/>
                    </a:lnTo>
                    <a:cubicBezTo>
                      <a:pt x="363518" y="1523582"/>
                      <a:pt x="380576" y="1506525"/>
                      <a:pt x="380576" y="1485482"/>
                    </a:cubicBezTo>
                    <a:lnTo>
                      <a:pt x="380576" y="475784"/>
                    </a:lnTo>
                    <a:cubicBezTo>
                      <a:pt x="380576" y="423179"/>
                      <a:pt x="423221" y="380534"/>
                      <a:pt x="475826" y="380534"/>
                    </a:cubicBezTo>
                    <a:lnTo>
                      <a:pt x="571076" y="380534"/>
                    </a:lnTo>
                    <a:cubicBezTo>
                      <a:pt x="623681" y="380534"/>
                      <a:pt x="666326" y="423179"/>
                      <a:pt x="666326" y="475784"/>
                    </a:cubicBezTo>
                    <a:lnTo>
                      <a:pt x="666326" y="1103510"/>
                    </a:lnTo>
                    <a:cubicBezTo>
                      <a:pt x="666326" y="1124553"/>
                      <a:pt x="683384" y="1141610"/>
                      <a:pt x="704426" y="1141610"/>
                    </a:cubicBezTo>
                    <a:lnTo>
                      <a:pt x="1009226" y="1141610"/>
                    </a:lnTo>
                    <a:cubicBezTo>
                      <a:pt x="1030268" y="1141610"/>
                      <a:pt x="1047326" y="1124553"/>
                      <a:pt x="1047326" y="1103510"/>
                    </a:cubicBezTo>
                    <a:lnTo>
                      <a:pt x="1047326" y="475784"/>
                    </a:lnTo>
                    <a:cubicBezTo>
                      <a:pt x="1047326" y="423179"/>
                      <a:pt x="1089971" y="380534"/>
                      <a:pt x="1142576" y="380534"/>
                    </a:cubicBezTo>
                    <a:lnTo>
                      <a:pt x="1237400" y="380534"/>
                    </a:lnTo>
                    <a:cubicBezTo>
                      <a:pt x="1289990" y="380534"/>
                      <a:pt x="1332628" y="423155"/>
                      <a:pt x="1332650" y="475744"/>
                    </a:cubicBezTo>
                    <a:lnTo>
                      <a:pt x="1333077" y="1485482"/>
                    </a:lnTo>
                    <a:cubicBezTo>
                      <a:pt x="1333077" y="1506525"/>
                      <a:pt x="1350134" y="1523582"/>
                      <a:pt x="1371177" y="1523582"/>
                    </a:cubicBezTo>
                    <a:lnTo>
                      <a:pt x="1675977" y="1523582"/>
                    </a:lnTo>
                    <a:cubicBezTo>
                      <a:pt x="1697019" y="1523582"/>
                      <a:pt x="1714077" y="1506525"/>
                      <a:pt x="1714077" y="1485482"/>
                    </a:cubicBezTo>
                    <a:lnTo>
                      <a:pt x="1714077" y="418681"/>
                    </a:lnTo>
                    <a:cubicBezTo>
                      <a:pt x="1714077" y="397639"/>
                      <a:pt x="1697019" y="380581"/>
                      <a:pt x="1675977" y="380581"/>
                    </a:cubicBezTo>
                    <a:close/>
                  </a:path>
                </a:pathLst>
              </a:custGeom>
              <a:grp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9BE1D7F2-A32E-4E59-A378-057F788D7412}"/>
                  </a:ext>
                </a:extLst>
              </p:cNvPr>
              <p:cNvSpPr/>
              <p:nvPr/>
            </p:nvSpPr>
            <p:spPr>
              <a:xfrm>
                <a:off x="9696616" y="1958047"/>
                <a:ext cx="1523869" cy="1523872"/>
              </a:xfrm>
              <a:custGeom>
                <a:avLst/>
                <a:gdLst>
                  <a:gd name="connsiteX0" fmla="*/ 750798 w 1523869"/>
                  <a:gd name="connsiteY0" fmla="*/ 380546 h 1523872"/>
                  <a:gd name="connsiteX1" fmla="*/ 1485348 w 1523869"/>
                  <a:gd name="connsiteY1" fmla="*/ 380546 h 1523872"/>
                  <a:gd name="connsiteX2" fmla="*/ 1523444 w 1523869"/>
                  <a:gd name="connsiteY2" fmla="*/ 342458 h 1523872"/>
                  <a:gd name="connsiteX3" fmla="*/ 1523444 w 1523869"/>
                  <a:gd name="connsiteY3" fmla="*/ 342449 h 1523872"/>
                  <a:gd name="connsiteX4" fmla="*/ 1523444 w 1523869"/>
                  <a:gd name="connsiteY4" fmla="*/ 37677 h 1523872"/>
                  <a:gd name="connsiteX5" fmla="*/ 1485348 w 1523869"/>
                  <a:gd name="connsiteY5" fmla="*/ -419 h 1523872"/>
                  <a:gd name="connsiteX6" fmla="*/ 751475 w 1523869"/>
                  <a:gd name="connsiteY6" fmla="*/ -419 h 1523872"/>
                  <a:gd name="connsiteX7" fmla="*/ 36336 w 1523869"/>
                  <a:gd name="connsiteY7" fmla="*/ 521180 h 1523872"/>
                  <a:gd name="connsiteX8" fmla="*/ 721779 w 1523869"/>
                  <a:gd name="connsiteY8" fmla="*/ 1522434 h 1523872"/>
                  <a:gd name="connsiteX9" fmla="*/ 761470 w 1523869"/>
                  <a:gd name="connsiteY9" fmla="*/ 1486465 h 1523872"/>
                  <a:gd name="connsiteX10" fmla="*/ 761514 w 1523869"/>
                  <a:gd name="connsiteY10" fmla="*/ 1484242 h 1523872"/>
                  <a:gd name="connsiteX11" fmla="*/ 761514 w 1523869"/>
                  <a:gd name="connsiteY11" fmla="*/ 1237719 h 1523872"/>
                  <a:gd name="connsiteX12" fmla="*/ 856699 w 1523869"/>
                  <a:gd name="connsiteY12" fmla="*/ 1142478 h 1523872"/>
                  <a:gd name="connsiteX13" fmla="*/ 1047294 w 1523869"/>
                  <a:gd name="connsiteY13" fmla="*/ 1142478 h 1523872"/>
                  <a:gd name="connsiteX14" fmla="*/ 1142479 w 1523869"/>
                  <a:gd name="connsiteY14" fmla="*/ 1237719 h 1523872"/>
                  <a:gd name="connsiteX15" fmla="*/ 1142479 w 1523869"/>
                  <a:gd name="connsiteY15" fmla="*/ 1485356 h 1523872"/>
                  <a:gd name="connsiteX16" fmla="*/ 1180575 w 1523869"/>
                  <a:gd name="connsiteY16" fmla="*/ 1523452 h 1523872"/>
                  <a:gd name="connsiteX17" fmla="*/ 1485349 w 1523869"/>
                  <a:gd name="connsiteY17" fmla="*/ 1523453 h 1523872"/>
                  <a:gd name="connsiteX18" fmla="*/ 1523445 w 1523869"/>
                  <a:gd name="connsiteY18" fmla="*/ 1485356 h 1523872"/>
                  <a:gd name="connsiteX19" fmla="*/ 1523445 w 1523869"/>
                  <a:gd name="connsiteY19" fmla="*/ 799608 h 1523872"/>
                  <a:gd name="connsiteX20" fmla="*/ 1485349 w 1523869"/>
                  <a:gd name="connsiteY20" fmla="*/ 761512 h 1523872"/>
                  <a:gd name="connsiteX21" fmla="*/ 799610 w 1523869"/>
                  <a:gd name="connsiteY21" fmla="*/ 761512 h 1523872"/>
                  <a:gd name="connsiteX22" fmla="*/ 761514 w 1523869"/>
                  <a:gd name="connsiteY22" fmla="*/ 799608 h 1523872"/>
                  <a:gd name="connsiteX23" fmla="*/ 761514 w 1523869"/>
                  <a:gd name="connsiteY23" fmla="*/ 1000835 h 1523872"/>
                  <a:gd name="connsiteX24" fmla="*/ 653415 w 1523869"/>
                  <a:gd name="connsiteY24" fmla="*/ 1109279 h 1523872"/>
                  <a:gd name="connsiteX25" fmla="*/ 634519 w 1523869"/>
                  <a:gd name="connsiteY25" fmla="*/ 1107648 h 1523872"/>
                  <a:gd name="connsiteX26" fmla="*/ 525707 w 1523869"/>
                  <a:gd name="connsiteY26" fmla="*/ 1060377 h 1523872"/>
                  <a:gd name="connsiteX27" fmla="*/ 408863 w 1523869"/>
                  <a:gd name="connsiteY27" fmla="*/ 613021 h 1523872"/>
                  <a:gd name="connsiteX28" fmla="*/ 750798 w 1523869"/>
                  <a:gd name="connsiteY28" fmla="*/ 380547 h 1523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869" h="1523872">
                    <a:moveTo>
                      <a:pt x="750798" y="380546"/>
                    </a:moveTo>
                    <a:lnTo>
                      <a:pt x="1485348" y="380546"/>
                    </a:lnTo>
                    <a:cubicBezTo>
                      <a:pt x="1506386" y="380548"/>
                      <a:pt x="1523442" y="363496"/>
                      <a:pt x="1523444" y="342458"/>
                    </a:cubicBezTo>
                    <a:cubicBezTo>
                      <a:pt x="1523444" y="342455"/>
                      <a:pt x="1523444" y="342452"/>
                      <a:pt x="1523444" y="342449"/>
                    </a:cubicBezTo>
                    <a:lnTo>
                      <a:pt x="1523444" y="37677"/>
                    </a:lnTo>
                    <a:cubicBezTo>
                      <a:pt x="1523443" y="16637"/>
                      <a:pt x="1506387" y="-419"/>
                      <a:pt x="1485348" y="-419"/>
                    </a:cubicBezTo>
                    <a:lnTo>
                      <a:pt x="751475" y="-419"/>
                    </a:lnTo>
                    <a:cubicBezTo>
                      <a:pt x="425083" y="-419"/>
                      <a:pt x="132015" y="209131"/>
                      <a:pt x="36336" y="521180"/>
                    </a:cubicBezTo>
                    <a:cubicBezTo>
                      <a:pt x="-119756" y="1030293"/>
                      <a:pt x="242486" y="1497814"/>
                      <a:pt x="721779" y="1522434"/>
                    </a:cubicBezTo>
                    <a:cubicBezTo>
                      <a:pt x="742672" y="1523461"/>
                      <a:pt x="760442" y="1507358"/>
                      <a:pt x="761470" y="1486465"/>
                    </a:cubicBezTo>
                    <a:cubicBezTo>
                      <a:pt x="761506" y="1485724"/>
                      <a:pt x="761521" y="1484983"/>
                      <a:pt x="761514" y="1484242"/>
                    </a:cubicBezTo>
                    <a:lnTo>
                      <a:pt x="761514" y="1237719"/>
                    </a:lnTo>
                    <a:cubicBezTo>
                      <a:pt x="761516" y="1185142"/>
                      <a:pt x="804122" y="1142511"/>
                      <a:pt x="856699" y="1142478"/>
                    </a:cubicBezTo>
                    <a:lnTo>
                      <a:pt x="1047294" y="1142478"/>
                    </a:lnTo>
                    <a:cubicBezTo>
                      <a:pt x="1099871" y="1142511"/>
                      <a:pt x="1142477" y="1185142"/>
                      <a:pt x="1142479" y="1237719"/>
                    </a:cubicBezTo>
                    <a:lnTo>
                      <a:pt x="1142479" y="1485356"/>
                    </a:lnTo>
                    <a:cubicBezTo>
                      <a:pt x="1142480" y="1506396"/>
                      <a:pt x="1159536" y="1523451"/>
                      <a:pt x="1180575" y="1523452"/>
                    </a:cubicBezTo>
                    <a:lnTo>
                      <a:pt x="1485349" y="1523453"/>
                    </a:lnTo>
                    <a:cubicBezTo>
                      <a:pt x="1506388" y="1523452"/>
                      <a:pt x="1523444" y="1506396"/>
                      <a:pt x="1523445" y="1485356"/>
                    </a:cubicBezTo>
                    <a:lnTo>
                      <a:pt x="1523445" y="799608"/>
                    </a:lnTo>
                    <a:cubicBezTo>
                      <a:pt x="1523444" y="778568"/>
                      <a:pt x="1506388" y="761513"/>
                      <a:pt x="1485349" y="761512"/>
                    </a:cubicBezTo>
                    <a:lnTo>
                      <a:pt x="799610" y="761512"/>
                    </a:lnTo>
                    <a:cubicBezTo>
                      <a:pt x="778571" y="761513"/>
                      <a:pt x="761515" y="778568"/>
                      <a:pt x="761514" y="799608"/>
                    </a:cubicBezTo>
                    <a:lnTo>
                      <a:pt x="761514" y="1000835"/>
                    </a:lnTo>
                    <a:cubicBezTo>
                      <a:pt x="761609" y="1060632"/>
                      <a:pt x="713211" y="1109184"/>
                      <a:pt x="653415" y="1109279"/>
                    </a:cubicBezTo>
                    <a:cubicBezTo>
                      <a:pt x="647080" y="1109289"/>
                      <a:pt x="640758" y="1108744"/>
                      <a:pt x="634519" y="1107648"/>
                    </a:cubicBezTo>
                    <a:cubicBezTo>
                      <a:pt x="594938" y="1100994"/>
                      <a:pt x="557583" y="1084767"/>
                      <a:pt x="525707" y="1060377"/>
                    </a:cubicBezTo>
                    <a:cubicBezTo>
                      <a:pt x="402444" y="962787"/>
                      <a:pt x="340493" y="790987"/>
                      <a:pt x="408863" y="613021"/>
                    </a:cubicBezTo>
                    <a:cubicBezTo>
                      <a:pt x="463857" y="472321"/>
                      <a:pt x="599734" y="379942"/>
                      <a:pt x="750798" y="380547"/>
                    </a:cubicBezTo>
                  </a:path>
                </a:pathLst>
              </a:custGeom>
              <a:grpFill/>
              <a:ln w="9525" cap="flat">
                <a:noFill/>
                <a:prstDash val="solid"/>
                <a:miter/>
              </a:ln>
            </p:spPr>
            <p:txBody>
              <a:bodyPr rtlCol="0" anchor="ctr"/>
              <a:lstStyle/>
              <a:p>
                <a:endParaRPr lang="en-US"/>
              </a:p>
            </p:txBody>
          </p:sp>
        </p:grpSp>
      </p:grpSp>
      <p:sp>
        <p:nvSpPr>
          <p:cNvPr id="15" name="Date Placeholder 14">
            <a:extLst>
              <a:ext uri="{FF2B5EF4-FFF2-40B4-BE49-F238E27FC236}">
                <a16:creationId xmlns:a16="http://schemas.microsoft.com/office/drawing/2014/main" id="{B7F603D5-7B10-42BE-9768-0B1C212E3CA8}"/>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6" name="Footer Placeholder 15">
            <a:extLst>
              <a:ext uri="{FF2B5EF4-FFF2-40B4-BE49-F238E27FC236}">
                <a16:creationId xmlns:a16="http://schemas.microsoft.com/office/drawing/2014/main" id="{5FC8C91E-704F-41CB-B334-D58D23D7F8DD}"/>
              </a:ext>
            </a:extLst>
          </p:cNvPr>
          <p:cNvSpPr>
            <a:spLocks noGrp="1"/>
          </p:cNvSpPr>
          <p:nvPr>
            <p:ph type="ftr" sz="quarter" idx="11"/>
          </p:nvPr>
        </p:nvSpPr>
        <p:spPr/>
        <p:txBody>
          <a:bodyPr/>
          <a:lstStyle/>
          <a:p>
            <a:r>
              <a:rPr lang="en-US"/>
              <a:t>Mojang Studios</a:t>
            </a:r>
          </a:p>
        </p:txBody>
      </p:sp>
      <p:sp>
        <p:nvSpPr>
          <p:cNvPr id="17" name="Slide Number Placeholder 16">
            <a:extLst>
              <a:ext uri="{FF2B5EF4-FFF2-40B4-BE49-F238E27FC236}">
                <a16:creationId xmlns:a16="http://schemas.microsoft.com/office/drawing/2014/main" id="{7FE6D8B9-B4A6-43E2-8C56-DA073BDDD91D}"/>
              </a:ext>
            </a:extLst>
          </p:cNvPr>
          <p:cNvSpPr>
            <a:spLocks noGrp="1"/>
          </p:cNvSpPr>
          <p:nvPr>
            <p:ph type="sldNum" sz="quarter" idx="12"/>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09845234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ntent Page 1 Column">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488D4C9D-9022-4B06-B3C2-707D30931F81}"/>
              </a:ext>
            </a:extLst>
          </p:cNvPr>
          <p:cNvSpPr>
            <a:spLocks noGrp="1"/>
          </p:cNvSpPr>
          <p:nvPr>
            <p:ph type="body" sz="quarter" idx="25" hasCustomPrompt="1"/>
          </p:nvPr>
        </p:nvSpPr>
        <p:spPr>
          <a:xfrm>
            <a:off x="3195637" y="1327150"/>
            <a:ext cx="5802313" cy="4768850"/>
          </a:xfrm>
          <a:prstGeom prst="rect">
            <a:avLst/>
          </a:prstGeom>
        </p:spPr>
        <p:txBody>
          <a:bodyPr lIns="0" tIns="0" rIns="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9" name="Title 23">
            <a:extLst>
              <a:ext uri="{FF2B5EF4-FFF2-40B4-BE49-F238E27FC236}">
                <a16:creationId xmlns:a16="http://schemas.microsoft.com/office/drawing/2014/main" id="{E30B54BE-DFCD-4F67-A521-8B52D4BCEE5F}"/>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0" name="Text Placeholder 21">
            <a:extLst>
              <a:ext uri="{FF2B5EF4-FFF2-40B4-BE49-F238E27FC236}">
                <a16:creationId xmlns:a16="http://schemas.microsoft.com/office/drawing/2014/main" id="{136726BB-3727-4A3D-AD56-F59DD11E4604}"/>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6" name="Date Placeholder 5">
            <a:extLst>
              <a:ext uri="{FF2B5EF4-FFF2-40B4-BE49-F238E27FC236}">
                <a16:creationId xmlns:a16="http://schemas.microsoft.com/office/drawing/2014/main" id="{D7398A58-91AE-46C5-9AB9-852CC2D0B403}"/>
              </a:ext>
            </a:extLst>
          </p:cNvPr>
          <p:cNvSpPr>
            <a:spLocks noGrp="1"/>
          </p:cNvSpPr>
          <p:nvPr>
            <p:ph type="dt" sz="half" idx="2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Footer Placeholder 6">
            <a:extLst>
              <a:ext uri="{FF2B5EF4-FFF2-40B4-BE49-F238E27FC236}">
                <a16:creationId xmlns:a16="http://schemas.microsoft.com/office/drawing/2014/main" id="{C97077EB-0472-4BB2-87EF-8827E1FD9AC3}"/>
              </a:ext>
            </a:extLst>
          </p:cNvPr>
          <p:cNvSpPr>
            <a:spLocks noGrp="1"/>
          </p:cNvSpPr>
          <p:nvPr>
            <p:ph type="ftr" sz="quarter" idx="27"/>
          </p:nvPr>
        </p:nvSpPr>
        <p:spPr/>
        <p:txBody>
          <a:bodyPr/>
          <a:lstStyle/>
          <a:p>
            <a:r>
              <a:rPr lang="en-US"/>
              <a:t>Mojang Studios</a:t>
            </a:r>
          </a:p>
        </p:txBody>
      </p:sp>
      <p:sp>
        <p:nvSpPr>
          <p:cNvPr id="11" name="Slide Number Placeholder 10">
            <a:extLst>
              <a:ext uri="{FF2B5EF4-FFF2-40B4-BE49-F238E27FC236}">
                <a16:creationId xmlns:a16="http://schemas.microsoft.com/office/drawing/2014/main" id="{9963AA4D-07D0-4772-9D89-F6CB69E54B88}"/>
              </a:ext>
            </a:extLst>
          </p:cNvPr>
          <p:cNvSpPr>
            <a:spLocks noGrp="1"/>
          </p:cNvSpPr>
          <p:nvPr>
            <p:ph type="sldNum" sz="quarter" idx="28"/>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941428366"/>
      </p:ext>
    </p:extLst>
  </p:cSld>
  <p:clrMapOvr>
    <a:masterClrMapping/>
  </p:clrMapOvr>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ntent Page 2 Column">
    <p:spTree>
      <p:nvGrpSpPr>
        <p:cNvPr id="1" name=""/>
        <p:cNvGrpSpPr/>
        <p:nvPr/>
      </p:nvGrpSpPr>
      <p:grpSpPr>
        <a:xfrm>
          <a:off x="0" y="0"/>
          <a:ext cx="0" cy="0"/>
          <a:chOff x="0" y="0"/>
          <a:chExt cx="0" cy="0"/>
        </a:xfrm>
      </p:grpSpPr>
      <p:sp>
        <p:nvSpPr>
          <p:cNvPr id="13" name="Text Placeholder 3">
            <a:extLst>
              <a:ext uri="{FF2B5EF4-FFF2-40B4-BE49-F238E27FC236}">
                <a16:creationId xmlns:a16="http://schemas.microsoft.com/office/drawing/2014/main" id="{AE803699-BD67-4AE7-A0C6-07A9874B07A9}"/>
              </a:ext>
            </a:extLst>
          </p:cNvPr>
          <p:cNvSpPr>
            <a:spLocks noGrp="1"/>
          </p:cNvSpPr>
          <p:nvPr>
            <p:ph type="body" sz="quarter" idx="25" hasCustomPrompt="1"/>
          </p:nvPr>
        </p:nvSpPr>
        <p:spPr>
          <a:xfrm>
            <a:off x="3195637" y="1550194"/>
            <a:ext cx="4329114" cy="4545806"/>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2" name="Text Placeholder 3">
            <a:extLst>
              <a:ext uri="{FF2B5EF4-FFF2-40B4-BE49-F238E27FC236}">
                <a16:creationId xmlns:a16="http://schemas.microsoft.com/office/drawing/2014/main" id="{71A8B1F6-0EBC-4BFE-A667-1E34E0DC719C}"/>
              </a:ext>
            </a:extLst>
          </p:cNvPr>
          <p:cNvSpPr>
            <a:spLocks noGrp="1"/>
          </p:cNvSpPr>
          <p:nvPr>
            <p:ph type="body" sz="quarter" idx="26" hasCustomPrompt="1"/>
          </p:nvPr>
        </p:nvSpPr>
        <p:spPr>
          <a:xfrm>
            <a:off x="3195637" y="1327150"/>
            <a:ext cx="4329114" cy="223044"/>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 name="Date Placeholder 2">
            <a:extLst>
              <a:ext uri="{FF2B5EF4-FFF2-40B4-BE49-F238E27FC236}">
                <a16:creationId xmlns:a16="http://schemas.microsoft.com/office/drawing/2014/main" id="{6761B474-F9B3-4248-A40E-F57EE1CF5FC8}"/>
              </a:ext>
            </a:extLst>
          </p:cNvPr>
          <p:cNvSpPr>
            <a:spLocks noGrp="1"/>
          </p:cNvSpPr>
          <p:nvPr>
            <p:ph type="dt" sz="half" idx="2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D09D7D07-795A-4049-924B-9C3A4B65ED17}"/>
              </a:ext>
            </a:extLst>
          </p:cNvPr>
          <p:cNvSpPr>
            <a:spLocks noGrp="1"/>
          </p:cNvSpPr>
          <p:nvPr>
            <p:ph type="ftr" sz="quarter" idx="30"/>
          </p:nvPr>
        </p:nvSpPr>
        <p:spPr/>
        <p:txBody>
          <a:bodyPr/>
          <a:lstStyle/>
          <a:p>
            <a:r>
              <a:rPr lang="en-US"/>
              <a:t>Mojang Studios</a:t>
            </a:r>
          </a:p>
        </p:txBody>
      </p:sp>
      <p:sp>
        <p:nvSpPr>
          <p:cNvPr id="5" name="Slide Number Placeholder 4">
            <a:extLst>
              <a:ext uri="{FF2B5EF4-FFF2-40B4-BE49-F238E27FC236}">
                <a16:creationId xmlns:a16="http://schemas.microsoft.com/office/drawing/2014/main" id="{93E1E334-7FC0-4018-B43A-96E7CE536FB4}"/>
              </a:ext>
            </a:extLst>
          </p:cNvPr>
          <p:cNvSpPr>
            <a:spLocks noGrp="1"/>
          </p:cNvSpPr>
          <p:nvPr>
            <p:ph type="sldNum" sz="quarter" idx="31"/>
          </p:nvPr>
        </p:nvSpPr>
        <p:spPr/>
        <p:txBody>
          <a:bodyPr/>
          <a:lstStyle/>
          <a:p>
            <a:fld id="{7C84D469-983E-45D1-83D0-D0A54F8F126E}" type="slidenum">
              <a:rPr lang="en-US" smtClean="0"/>
              <a:pPr/>
              <a:t>‹#›</a:t>
            </a:fld>
            <a:endParaRPr lang="en-US"/>
          </a:p>
        </p:txBody>
      </p:sp>
      <p:sp>
        <p:nvSpPr>
          <p:cNvPr id="25" name="Text Placeholder 3">
            <a:extLst>
              <a:ext uri="{FF2B5EF4-FFF2-40B4-BE49-F238E27FC236}">
                <a16:creationId xmlns:a16="http://schemas.microsoft.com/office/drawing/2014/main" id="{8FD8FF08-DDE8-4C25-AED2-A447CE9FA85E}"/>
              </a:ext>
            </a:extLst>
          </p:cNvPr>
          <p:cNvSpPr>
            <a:spLocks noGrp="1"/>
          </p:cNvSpPr>
          <p:nvPr>
            <p:ph type="body" sz="quarter" idx="27" hasCustomPrompt="1"/>
          </p:nvPr>
        </p:nvSpPr>
        <p:spPr>
          <a:xfrm>
            <a:off x="7616824" y="1550194"/>
            <a:ext cx="4329113" cy="4545806"/>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6" name="Text Placeholder 3">
            <a:extLst>
              <a:ext uri="{FF2B5EF4-FFF2-40B4-BE49-F238E27FC236}">
                <a16:creationId xmlns:a16="http://schemas.microsoft.com/office/drawing/2014/main" id="{E961BD9F-E41C-4BE7-8361-210F7BAABCD7}"/>
              </a:ext>
            </a:extLst>
          </p:cNvPr>
          <p:cNvSpPr>
            <a:spLocks noGrp="1"/>
          </p:cNvSpPr>
          <p:nvPr>
            <p:ph type="body" sz="quarter" idx="28" hasCustomPrompt="1"/>
          </p:nvPr>
        </p:nvSpPr>
        <p:spPr>
          <a:xfrm>
            <a:off x="7616824" y="1327150"/>
            <a:ext cx="4329113" cy="223044"/>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1" name="Title 23">
            <a:extLst>
              <a:ext uri="{FF2B5EF4-FFF2-40B4-BE49-F238E27FC236}">
                <a16:creationId xmlns:a16="http://schemas.microsoft.com/office/drawing/2014/main" id="{4A486BD7-8FD7-4109-A413-4B732FE56190}"/>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2" name="Text Placeholder 21">
            <a:extLst>
              <a:ext uri="{FF2B5EF4-FFF2-40B4-BE49-F238E27FC236}">
                <a16:creationId xmlns:a16="http://schemas.microsoft.com/office/drawing/2014/main" id="{C3C57FA3-82B6-4092-8209-E56F5A789051}"/>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014869289"/>
      </p:ext>
    </p:extLst>
  </p:cSld>
  <p:clrMapOvr>
    <a:masterClrMapping/>
  </p:clrMapOvr>
  <p:extLst>
    <p:ext uri="{DCECCB84-F9BA-43D5-87BE-67443E8EF086}">
      <p15:sldGuideLst xmlns:p15="http://schemas.microsoft.com/office/powerpoint/2012/main"/>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t Page 3 Column">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D7A49ABA-D4BD-4121-ABDA-3D0F5BCBFBFE}"/>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1CBF564B-CD4D-47D2-81D9-E16F04005B12}"/>
              </a:ext>
            </a:extLst>
          </p:cNvPr>
          <p:cNvSpPr>
            <a:spLocks noGrp="1"/>
          </p:cNvSpPr>
          <p:nvPr>
            <p:ph type="ftr" sz="quarter" idx="11"/>
          </p:nvPr>
        </p:nvSpPr>
        <p:spPr/>
        <p:txBody>
          <a:bodyPr/>
          <a:lstStyle/>
          <a:p>
            <a:r>
              <a:rPr lang="en-US"/>
              <a:t>Mojang Studios</a:t>
            </a:r>
          </a:p>
        </p:txBody>
      </p:sp>
      <p:sp>
        <p:nvSpPr>
          <p:cNvPr id="5" name="Slide Number Placeholder 4">
            <a:extLst>
              <a:ext uri="{FF2B5EF4-FFF2-40B4-BE49-F238E27FC236}">
                <a16:creationId xmlns:a16="http://schemas.microsoft.com/office/drawing/2014/main" id="{E9A409B6-DA83-43FA-A748-DCBA10B74937}"/>
              </a:ext>
            </a:extLst>
          </p:cNvPr>
          <p:cNvSpPr>
            <a:spLocks noGrp="1"/>
          </p:cNvSpPr>
          <p:nvPr>
            <p:ph type="sldNum" sz="quarter" idx="12"/>
          </p:nvPr>
        </p:nvSpPr>
        <p:spPr/>
        <p:txBody>
          <a:bodyPr/>
          <a:lstStyle/>
          <a:p>
            <a:fld id="{7C84D469-983E-45D1-83D0-D0A54F8F126E}" type="slidenum">
              <a:rPr lang="en-US" smtClean="0"/>
              <a:pPr/>
              <a:t>‹#›</a:t>
            </a:fld>
            <a:endParaRPr lang="en-US"/>
          </a:p>
        </p:txBody>
      </p:sp>
      <p:sp>
        <p:nvSpPr>
          <p:cNvPr id="12" name="Text Placeholder 3">
            <a:extLst>
              <a:ext uri="{FF2B5EF4-FFF2-40B4-BE49-F238E27FC236}">
                <a16:creationId xmlns:a16="http://schemas.microsoft.com/office/drawing/2014/main" id="{7FEF1005-068B-45B5-B8DB-C802CF2D4AA2}"/>
              </a:ext>
            </a:extLst>
          </p:cNvPr>
          <p:cNvSpPr>
            <a:spLocks noGrp="1"/>
          </p:cNvSpPr>
          <p:nvPr>
            <p:ph type="body" sz="quarter" idx="25" hasCustomPrompt="1"/>
          </p:nvPr>
        </p:nvSpPr>
        <p:spPr>
          <a:xfrm>
            <a:off x="3195637" y="1550194"/>
            <a:ext cx="2851150" cy="4545806"/>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6" name="Text Placeholder 3">
            <a:extLst>
              <a:ext uri="{FF2B5EF4-FFF2-40B4-BE49-F238E27FC236}">
                <a16:creationId xmlns:a16="http://schemas.microsoft.com/office/drawing/2014/main" id="{972064E1-FE68-476E-9EF4-DBF1C42165D6}"/>
              </a:ext>
            </a:extLst>
          </p:cNvPr>
          <p:cNvSpPr>
            <a:spLocks noGrp="1"/>
          </p:cNvSpPr>
          <p:nvPr>
            <p:ph type="body" sz="quarter" idx="26" hasCustomPrompt="1"/>
          </p:nvPr>
        </p:nvSpPr>
        <p:spPr>
          <a:xfrm>
            <a:off x="3195637" y="1327150"/>
            <a:ext cx="2851150" cy="223044"/>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7" name="Text Placeholder 3">
            <a:extLst>
              <a:ext uri="{FF2B5EF4-FFF2-40B4-BE49-F238E27FC236}">
                <a16:creationId xmlns:a16="http://schemas.microsoft.com/office/drawing/2014/main" id="{F537B3DC-41BA-4260-9F8B-138B1FD1D065}"/>
              </a:ext>
            </a:extLst>
          </p:cNvPr>
          <p:cNvSpPr>
            <a:spLocks noGrp="1"/>
          </p:cNvSpPr>
          <p:nvPr>
            <p:ph type="body" sz="quarter" idx="27" hasCustomPrompt="1"/>
          </p:nvPr>
        </p:nvSpPr>
        <p:spPr>
          <a:xfrm>
            <a:off x="6145215" y="1550194"/>
            <a:ext cx="2852735" cy="4545806"/>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9" name="Text Placeholder 3">
            <a:extLst>
              <a:ext uri="{FF2B5EF4-FFF2-40B4-BE49-F238E27FC236}">
                <a16:creationId xmlns:a16="http://schemas.microsoft.com/office/drawing/2014/main" id="{4A18E0C9-A572-47D0-894D-50D88FA4CDC7}"/>
              </a:ext>
            </a:extLst>
          </p:cNvPr>
          <p:cNvSpPr>
            <a:spLocks noGrp="1"/>
          </p:cNvSpPr>
          <p:nvPr>
            <p:ph type="body" sz="quarter" idx="28" hasCustomPrompt="1"/>
          </p:nvPr>
        </p:nvSpPr>
        <p:spPr>
          <a:xfrm>
            <a:off x="6145215" y="1327150"/>
            <a:ext cx="2852735" cy="223044"/>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2" name="Text Placeholder 3">
            <a:extLst>
              <a:ext uri="{FF2B5EF4-FFF2-40B4-BE49-F238E27FC236}">
                <a16:creationId xmlns:a16="http://schemas.microsoft.com/office/drawing/2014/main" id="{CF735860-B5AE-4C3E-8D67-8B2C08511CA6}"/>
              </a:ext>
            </a:extLst>
          </p:cNvPr>
          <p:cNvSpPr>
            <a:spLocks noGrp="1"/>
          </p:cNvSpPr>
          <p:nvPr>
            <p:ph type="body" sz="quarter" idx="29" hasCustomPrompt="1"/>
          </p:nvPr>
        </p:nvSpPr>
        <p:spPr>
          <a:xfrm>
            <a:off x="9086852" y="1550194"/>
            <a:ext cx="2852735" cy="4545806"/>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6" name="Text Placeholder 3">
            <a:extLst>
              <a:ext uri="{FF2B5EF4-FFF2-40B4-BE49-F238E27FC236}">
                <a16:creationId xmlns:a16="http://schemas.microsoft.com/office/drawing/2014/main" id="{01C786CF-F73A-4BC0-BC24-07345F468B66}"/>
              </a:ext>
            </a:extLst>
          </p:cNvPr>
          <p:cNvSpPr>
            <a:spLocks noGrp="1"/>
          </p:cNvSpPr>
          <p:nvPr>
            <p:ph type="body" sz="quarter" idx="30" hasCustomPrompt="1"/>
          </p:nvPr>
        </p:nvSpPr>
        <p:spPr>
          <a:xfrm>
            <a:off x="9086852" y="1327150"/>
            <a:ext cx="2852735" cy="223044"/>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3" name="Title 23">
            <a:extLst>
              <a:ext uri="{FF2B5EF4-FFF2-40B4-BE49-F238E27FC236}">
                <a16:creationId xmlns:a16="http://schemas.microsoft.com/office/drawing/2014/main" id="{48D02963-ACDE-457E-863C-1158E585A549}"/>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4" name="Text Placeholder 21">
            <a:extLst>
              <a:ext uri="{FF2B5EF4-FFF2-40B4-BE49-F238E27FC236}">
                <a16:creationId xmlns:a16="http://schemas.microsoft.com/office/drawing/2014/main" id="{BD2C2E3C-1D13-40B6-AFBC-8493A313625F}"/>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123957536"/>
      </p:ext>
    </p:extLst>
  </p:cSld>
  <p:clrMapOvr>
    <a:masterClrMapping/>
  </p:clrMapOvr>
  <p:extLst>
    <p:ext uri="{DCECCB84-F9BA-43D5-87BE-67443E8EF086}">
      <p15:sldGuideLst xmlns:p15="http://schemas.microsoft.com/office/powerpoint/2012/main"/>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ntent Page 4 Column">
    <p:spTree>
      <p:nvGrpSpPr>
        <p:cNvPr id="1" name=""/>
        <p:cNvGrpSpPr/>
        <p:nvPr/>
      </p:nvGrpSpPr>
      <p:grpSpPr>
        <a:xfrm>
          <a:off x="0" y="0"/>
          <a:ext cx="0" cy="0"/>
          <a:chOff x="0" y="0"/>
          <a:chExt cx="0" cy="0"/>
        </a:xfrm>
      </p:grpSpPr>
      <p:sp>
        <p:nvSpPr>
          <p:cNvPr id="27" name="Text Placeholder 3">
            <a:extLst>
              <a:ext uri="{FF2B5EF4-FFF2-40B4-BE49-F238E27FC236}">
                <a16:creationId xmlns:a16="http://schemas.microsoft.com/office/drawing/2014/main" id="{1F269FC3-69DB-43E4-BDB3-9BDAFEA82518}"/>
              </a:ext>
            </a:extLst>
          </p:cNvPr>
          <p:cNvSpPr>
            <a:spLocks noGrp="1"/>
          </p:cNvSpPr>
          <p:nvPr>
            <p:ph type="body" sz="quarter" idx="27" hasCustomPrompt="1"/>
          </p:nvPr>
        </p:nvSpPr>
        <p:spPr>
          <a:xfrm>
            <a:off x="6145215" y="1546606"/>
            <a:ext cx="2852735" cy="4549394"/>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8" name="Text Placeholder 3">
            <a:extLst>
              <a:ext uri="{FF2B5EF4-FFF2-40B4-BE49-F238E27FC236}">
                <a16:creationId xmlns:a16="http://schemas.microsoft.com/office/drawing/2014/main" id="{C288533A-BDA5-4B13-B915-8A392F274940}"/>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9" name="Text Placeholder 3">
            <a:extLst>
              <a:ext uri="{FF2B5EF4-FFF2-40B4-BE49-F238E27FC236}">
                <a16:creationId xmlns:a16="http://schemas.microsoft.com/office/drawing/2014/main" id="{E9122D9D-DE3C-431A-8631-C943B2D808DD}"/>
              </a:ext>
            </a:extLst>
          </p:cNvPr>
          <p:cNvSpPr>
            <a:spLocks noGrp="1"/>
          </p:cNvSpPr>
          <p:nvPr>
            <p:ph type="body" sz="quarter" idx="29" hasCustomPrompt="1"/>
          </p:nvPr>
        </p:nvSpPr>
        <p:spPr>
          <a:xfrm>
            <a:off x="9086852" y="1546606"/>
            <a:ext cx="2852735" cy="4549394"/>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0" name="Text Placeholder 3">
            <a:extLst>
              <a:ext uri="{FF2B5EF4-FFF2-40B4-BE49-F238E27FC236}">
                <a16:creationId xmlns:a16="http://schemas.microsoft.com/office/drawing/2014/main" id="{2AA91287-C80F-46C5-87BE-151D1DA7DF5F}"/>
              </a:ext>
            </a:extLst>
          </p:cNvPr>
          <p:cNvSpPr>
            <a:spLocks noGrp="1"/>
          </p:cNvSpPr>
          <p:nvPr>
            <p:ph type="body" sz="quarter" idx="30"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1" name="Text Placeholder 3">
            <a:extLst>
              <a:ext uri="{FF2B5EF4-FFF2-40B4-BE49-F238E27FC236}">
                <a16:creationId xmlns:a16="http://schemas.microsoft.com/office/drawing/2014/main" id="{BE081351-746C-4B41-B61A-67C2EF1AA007}"/>
              </a:ext>
            </a:extLst>
          </p:cNvPr>
          <p:cNvSpPr>
            <a:spLocks noGrp="1"/>
          </p:cNvSpPr>
          <p:nvPr>
            <p:ph type="body" sz="quarter" idx="31"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2" name="Text Placeholder 3">
            <a:extLst>
              <a:ext uri="{FF2B5EF4-FFF2-40B4-BE49-F238E27FC236}">
                <a16:creationId xmlns:a16="http://schemas.microsoft.com/office/drawing/2014/main" id="{9AEC5389-E534-4BAF-99C2-958E3B52F58A}"/>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 name="Date Placeholder 2">
            <a:extLst>
              <a:ext uri="{FF2B5EF4-FFF2-40B4-BE49-F238E27FC236}">
                <a16:creationId xmlns:a16="http://schemas.microsoft.com/office/drawing/2014/main" id="{55F52BA1-70F3-40B6-A62F-305D18AF8E2D}"/>
              </a:ext>
            </a:extLst>
          </p:cNvPr>
          <p:cNvSpPr>
            <a:spLocks noGrp="1"/>
          </p:cNvSpPr>
          <p:nvPr>
            <p:ph type="dt" sz="half" idx="33"/>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DCCFD989-044B-4FBB-BCF0-599DB6D474BA}"/>
              </a:ext>
            </a:extLst>
          </p:cNvPr>
          <p:cNvSpPr>
            <a:spLocks noGrp="1"/>
          </p:cNvSpPr>
          <p:nvPr>
            <p:ph type="ftr" sz="quarter" idx="34"/>
          </p:nvPr>
        </p:nvSpPr>
        <p:spPr/>
        <p:txBody>
          <a:bodyPr/>
          <a:lstStyle/>
          <a:p>
            <a:r>
              <a:rPr lang="en-US"/>
              <a:t>Mojang Studios</a:t>
            </a:r>
          </a:p>
        </p:txBody>
      </p:sp>
      <p:sp>
        <p:nvSpPr>
          <p:cNvPr id="7" name="Slide Number Placeholder 6">
            <a:extLst>
              <a:ext uri="{FF2B5EF4-FFF2-40B4-BE49-F238E27FC236}">
                <a16:creationId xmlns:a16="http://schemas.microsoft.com/office/drawing/2014/main" id="{1C2E70BC-39FB-476A-861F-7A0E40D69B52}"/>
              </a:ext>
            </a:extLst>
          </p:cNvPr>
          <p:cNvSpPr>
            <a:spLocks noGrp="1"/>
          </p:cNvSpPr>
          <p:nvPr>
            <p:ph type="sldNum" sz="quarter" idx="35"/>
          </p:nvPr>
        </p:nvSpPr>
        <p:spPr/>
        <p:txBody>
          <a:bodyPr/>
          <a:lstStyle/>
          <a:p>
            <a:fld id="{7C84D469-983E-45D1-83D0-D0A54F8F126E}" type="slidenum">
              <a:rPr lang="en-US" smtClean="0"/>
              <a:pPr/>
              <a:t>‹#›</a:t>
            </a:fld>
            <a:endParaRPr lang="en-US"/>
          </a:p>
        </p:txBody>
      </p:sp>
      <p:sp>
        <p:nvSpPr>
          <p:cNvPr id="17" name="Text Placeholder 3">
            <a:extLst>
              <a:ext uri="{FF2B5EF4-FFF2-40B4-BE49-F238E27FC236}">
                <a16:creationId xmlns:a16="http://schemas.microsoft.com/office/drawing/2014/main" id="{E1776B33-DB16-4228-9EDD-4C8F50EA7B20}"/>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8" name="Text Placeholder 3">
            <a:extLst>
              <a:ext uri="{FF2B5EF4-FFF2-40B4-BE49-F238E27FC236}">
                <a16:creationId xmlns:a16="http://schemas.microsoft.com/office/drawing/2014/main" id="{AFC5E8D6-B8A1-4FAC-AD86-2A18C67F1853}"/>
              </a:ext>
            </a:extLst>
          </p:cNvPr>
          <p:cNvSpPr>
            <a:spLocks noGrp="1"/>
          </p:cNvSpPr>
          <p:nvPr>
            <p:ph type="body" sz="quarter" idx="25" hasCustomPrompt="1"/>
          </p:nvPr>
        </p:nvSpPr>
        <p:spPr>
          <a:xfrm>
            <a:off x="3195637" y="1550194"/>
            <a:ext cx="2851150" cy="4545806"/>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9" name="Title 23">
            <a:extLst>
              <a:ext uri="{FF2B5EF4-FFF2-40B4-BE49-F238E27FC236}">
                <a16:creationId xmlns:a16="http://schemas.microsoft.com/office/drawing/2014/main" id="{9EC305D8-99F5-4D62-A01F-6B7B8D0B3E16}"/>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20" name="Text Placeholder 21">
            <a:extLst>
              <a:ext uri="{FF2B5EF4-FFF2-40B4-BE49-F238E27FC236}">
                <a16:creationId xmlns:a16="http://schemas.microsoft.com/office/drawing/2014/main" id="{4C6CA838-5EB3-43BC-ACB0-E60EF9FA88B8}"/>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191571120"/>
      </p:ext>
    </p:extLst>
  </p:cSld>
  <p:clrMapOvr>
    <a:masterClrMapping/>
  </p:clrMapOvr>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ntent Page Timeline 4 Column">
    <p:spTree>
      <p:nvGrpSpPr>
        <p:cNvPr id="1" name=""/>
        <p:cNvGrpSpPr/>
        <p:nvPr/>
      </p:nvGrpSpPr>
      <p:grpSpPr>
        <a:xfrm>
          <a:off x="0" y="0"/>
          <a:ext cx="0" cy="0"/>
          <a:chOff x="0" y="0"/>
          <a:chExt cx="0" cy="0"/>
        </a:xfrm>
      </p:grpSpPr>
      <p:sp>
        <p:nvSpPr>
          <p:cNvPr id="16" name="Text Placeholder 21">
            <a:extLst>
              <a:ext uri="{FF2B5EF4-FFF2-40B4-BE49-F238E27FC236}">
                <a16:creationId xmlns:a16="http://schemas.microsoft.com/office/drawing/2014/main" id="{1020FF19-64EC-4997-8810-BCEF07763A4E}"/>
              </a:ext>
            </a:extLst>
          </p:cNvPr>
          <p:cNvSpPr>
            <a:spLocks noGrp="1"/>
          </p:cNvSpPr>
          <p:nvPr>
            <p:ph type="body" sz="quarter" idx="23" hasCustomPrompt="1"/>
          </p:nvPr>
        </p:nvSpPr>
        <p:spPr>
          <a:xfrm>
            <a:off x="252413" y="1003998"/>
            <a:ext cx="2851149" cy="232665"/>
          </a:xfrm>
          <a:prstGeom prst="rect">
            <a:avLst/>
          </a:prstGeom>
        </p:spPr>
        <p:txBody>
          <a:bodyPr lIns="0" rIns="274320"/>
          <a:lstStyle>
            <a:lvl1pPr marL="0" indent="0">
              <a:buNone/>
              <a:defRPr sz="1200"/>
            </a:lvl1pPr>
            <a:lvl2pPr marL="228600" indent="0">
              <a:buNone/>
              <a:defRPr/>
            </a:lvl2pPr>
            <a:lvl3pPr marL="502920" indent="0">
              <a:buNone/>
              <a:defRPr/>
            </a:lvl3pPr>
            <a:lvl4pPr marL="777240" indent="0">
              <a:buNone/>
              <a:defRPr/>
            </a:lvl4pPr>
            <a:lvl5pPr marL="1051560" indent="0">
              <a:buNone/>
              <a:defRPr/>
            </a:lvl5pPr>
          </a:lstStyle>
          <a:p>
            <a:pPr lvl="0"/>
            <a:r>
              <a:rPr lang="en-US"/>
              <a:t>Enter Text</a:t>
            </a:r>
          </a:p>
        </p:txBody>
      </p:sp>
      <p:sp>
        <p:nvSpPr>
          <p:cNvPr id="23" name="Text Placeholder 3">
            <a:extLst>
              <a:ext uri="{FF2B5EF4-FFF2-40B4-BE49-F238E27FC236}">
                <a16:creationId xmlns:a16="http://schemas.microsoft.com/office/drawing/2014/main" id="{D9AB4E66-E1A5-4BC7-ABD0-2D9761331AF8}"/>
              </a:ext>
            </a:extLst>
          </p:cNvPr>
          <p:cNvSpPr>
            <a:spLocks noGrp="1"/>
          </p:cNvSpPr>
          <p:nvPr>
            <p:ph type="body" sz="quarter" idx="30" hasCustomPrompt="1"/>
          </p:nvPr>
        </p:nvSpPr>
        <p:spPr>
          <a:xfrm>
            <a:off x="3195637"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6" name="Text Placeholder 3">
            <a:extLst>
              <a:ext uri="{FF2B5EF4-FFF2-40B4-BE49-F238E27FC236}">
                <a16:creationId xmlns:a16="http://schemas.microsoft.com/office/drawing/2014/main" id="{6F34205D-5CCD-472E-984C-015885DF805A}"/>
              </a:ext>
            </a:extLst>
          </p:cNvPr>
          <p:cNvSpPr>
            <a:spLocks noGrp="1"/>
          </p:cNvSpPr>
          <p:nvPr>
            <p:ph type="body" sz="quarter" idx="32" hasCustomPrompt="1"/>
          </p:nvPr>
        </p:nvSpPr>
        <p:spPr>
          <a:xfrm>
            <a:off x="6145215" y="1546606"/>
            <a:ext cx="2852735" cy="4549394"/>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0" name="Text Placeholder 3">
            <a:extLst>
              <a:ext uri="{FF2B5EF4-FFF2-40B4-BE49-F238E27FC236}">
                <a16:creationId xmlns:a16="http://schemas.microsoft.com/office/drawing/2014/main" id="{852B04B8-A200-4845-995C-684E577296D1}"/>
              </a:ext>
            </a:extLst>
          </p:cNvPr>
          <p:cNvSpPr>
            <a:spLocks noGrp="1"/>
          </p:cNvSpPr>
          <p:nvPr>
            <p:ph type="body" sz="quarter" idx="34" hasCustomPrompt="1"/>
          </p:nvPr>
        </p:nvSpPr>
        <p:spPr>
          <a:xfrm>
            <a:off x="9086852" y="1546606"/>
            <a:ext cx="2852735" cy="4549394"/>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2" name="Text Placeholder 3">
            <a:extLst>
              <a:ext uri="{FF2B5EF4-FFF2-40B4-BE49-F238E27FC236}">
                <a16:creationId xmlns:a16="http://schemas.microsoft.com/office/drawing/2014/main" id="{58370793-C639-46B7-818D-AFE19B2B7853}"/>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0" name="Text Placeholder 21">
            <a:extLst>
              <a:ext uri="{FF2B5EF4-FFF2-40B4-BE49-F238E27FC236}">
                <a16:creationId xmlns:a16="http://schemas.microsoft.com/office/drawing/2014/main" id="{2CCB73BE-8A25-40B2-AACE-9ADF86281A65}"/>
              </a:ext>
            </a:extLst>
          </p:cNvPr>
          <p:cNvSpPr>
            <a:spLocks noGrp="1"/>
          </p:cNvSpPr>
          <p:nvPr>
            <p:ph type="body" sz="quarter" idx="38" hasCustomPrompt="1"/>
          </p:nvPr>
        </p:nvSpPr>
        <p:spPr>
          <a:xfrm>
            <a:off x="3197226" y="1003998"/>
            <a:ext cx="2851149" cy="232665"/>
          </a:xfrm>
          <a:prstGeom prst="rect">
            <a:avLst/>
          </a:prstGeom>
        </p:spPr>
        <p:txBody>
          <a:bodyPr lIns="0" rIns="274320"/>
          <a:lstStyle>
            <a:lvl1pPr marL="0" indent="0">
              <a:buNone/>
              <a:defRPr sz="1200"/>
            </a:lvl1pPr>
            <a:lvl2pPr marL="228600" indent="0">
              <a:buNone/>
              <a:defRPr/>
            </a:lvl2pPr>
            <a:lvl3pPr marL="502920" indent="0">
              <a:buNone/>
              <a:defRPr/>
            </a:lvl3pPr>
            <a:lvl4pPr marL="777240" indent="0">
              <a:buNone/>
              <a:defRPr/>
            </a:lvl4pPr>
            <a:lvl5pPr marL="1051560" indent="0">
              <a:buNone/>
              <a:defRPr/>
            </a:lvl5pPr>
          </a:lstStyle>
          <a:p>
            <a:pPr lvl="0"/>
            <a:r>
              <a:rPr lang="en-US"/>
              <a:t>Enter Text</a:t>
            </a:r>
          </a:p>
        </p:txBody>
      </p:sp>
      <p:sp>
        <p:nvSpPr>
          <p:cNvPr id="41" name="Text Placeholder 21">
            <a:extLst>
              <a:ext uri="{FF2B5EF4-FFF2-40B4-BE49-F238E27FC236}">
                <a16:creationId xmlns:a16="http://schemas.microsoft.com/office/drawing/2014/main" id="{3D5AAD2B-9E2B-4C82-9EBF-3DC173426B89}"/>
              </a:ext>
            </a:extLst>
          </p:cNvPr>
          <p:cNvSpPr>
            <a:spLocks noGrp="1"/>
          </p:cNvSpPr>
          <p:nvPr>
            <p:ph type="body" sz="quarter" idx="39" hasCustomPrompt="1"/>
          </p:nvPr>
        </p:nvSpPr>
        <p:spPr>
          <a:xfrm>
            <a:off x="6142039" y="1003998"/>
            <a:ext cx="2851149" cy="232665"/>
          </a:xfrm>
          <a:prstGeom prst="rect">
            <a:avLst/>
          </a:prstGeom>
        </p:spPr>
        <p:txBody>
          <a:bodyPr lIns="0" rIns="274320"/>
          <a:lstStyle>
            <a:lvl1pPr marL="0" indent="0">
              <a:buNone/>
              <a:defRPr sz="1200"/>
            </a:lvl1pPr>
            <a:lvl2pPr marL="228600" indent="0">
              <a:buNone/>
              <a:defRPr/>
            </a:lvl2pPr>
            <a:lvl3pPr marL="502920" indent="0">
              <a:buNone/>
              <a:defRPr/>
            </a:lvl3pPr>
            <a:lvl4pPr marL="777240" indent="0">
              <a:buNone/>
              <a:defRPr/>
            </a:lvl4pPr>
            <a:lvl5pPr marL="1051560" indent="0">
              <a:buNone/>
              <a:defRPr/>
            </a:lvl5pPr>
          </a:lstStyle>
          <a:p>
            <a:pPr lvl="0"/>
            <a:r>
              <a:rPr lang="en-US"/>
              <a:t>Enter Text</a:t>
            </a:r>
          </a:p>
        </p:txBody>
      </p:sp>
      <p:sp>
        <p:nvSpPr>
          <p:cNvPr id="42" name="Text Placeholder 21">
            <a:extLst>
              <a:ext uri="{FF2B5EF4-FFF2-40B4-BE49-F238E27FC236}">
                <a16:creationId xmlns:a16="http://schemas.microsoft.com/office/drawing/2014/main" id="{868EC492-7545-42A9-A3E0-CB35DF37544F}"/>
              </a:ext>
            </a:extLst>
          </p:cNvPr>
          <p:cNvSpPr>
            <a:spLocks noGrp="1"/>
          </p:cNvSpPr>
          <p:nvPr>
            <p:ph type="body" sz="quarter" idx="40" hasCustomPrompt="1"/>
          </p:nvPr>
        </p:nvSpPr>
        <p:spPr>
          <a:xfrm>
            <a:off x="9083675" y="1003998"/>
            <a:ext cx="2851149" cy="232665"/>
          </a:xfrm>
          <a:prstGeom prst="rect">
            <a:avLst/>
          </a:prstGeom>
        </p:spPr>
        <p:txBody>
          <a:bodyPr lIns="0" rIns="274320"/>
          <a:lstStyle>
            <a:lvl1pPr marL="0" indent="0">
              <a:buNone/>
              <a:defRPr sz="1200"/>
            </a:lvl1pPr>
            <a:lvl2pPr marL="228600" indent="0">
              <a:buNone/>
              <a:defRPr/>
            </a:lvl2pPr>
            <a:lvl3pPr marL="502920" indent="0">
              <a:buNone/>
              <a:defRPr/>
            </a:lvl3pPr>
            <a:lvl4pPr marL="777240" indent="0">
              <a:buNone/>
              <a:defRPr/>
            </a:lvl4pPr>
            <a:lvl5pPr marL="1051560" indent="0">
              <a:buNone/>
              <a:defRPr/>
            </a:lvl5pPr>
          </a:lstStyle>
          <a:p>
            <a:pPr lvl="0"/>
            <a:r>
              <a:rPr lang="en-US"/>
              <a:t>Enter Text</a:t>
            </a:r>
          </a:p>
        </p:txBody>
      </p:sp>
      <p:sp>
        <p:nvSpPr>
          <p:cNvPr id="6" name="Date Placeholder 5">
            <a:extLst>
              <a:ext uri="{FF2B5EF4-FFF2-40B4-BE49-F238E27FC236}">
                <a16:creationId xmlns:a16="http://schemas.microsoft.com/office/drawing/2014/main" id="{73950630-E9DE-42A8-A376-6F38F2909A7D}"/>
              </a:ext>
            </a:extLst>
          </p:cNvPr>
          <p:cNvSpPr>
            <a:spLocks noGrp="1"/>
          </p:cNvSpPr>
          <p:nvPr>
            <p:ph type="dt" sz="half" idx="41"/>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Footer Placeholder 6">
            <a:extLst>
              <a:ext uri="{FF2B5EF4-FFF2-40B4-BE49-F238E27FC236}">
                <a16:creationId xmlns:a16="http://schemas.microsoft.com/office/drawing/2014/main" id="{C91FD656-22AF-455D-8F88-4B7F506F9638}"/>
              </a:ext>
            </a:extLst>
          </p:cNvPr>
          <p:cNvSpPr>
            <a:spLocks noGrp="1"/>
          </p:cNvSpPr>
          <p:nvPr>
            <p:ph type="ftr" sz="quarter" idx="42"/>
          </p:nvPr>
        </p:nvSpPr>
        <p:spPr/>
        <p:txBody>
          <a:bodyPr/>
          <a:lstStyle/>
          <a:p>
            <a:r>
              <a:rPr lang="en-US"/>
              <a:t>Mojang Studios</a:t>
            </a:r>
          </a:p>
        </p:txBody>
      </p:sp>
      <p:sp>
        <p:nvSpPr>
          <p:cNvPr id="9" name="Slide Number Placeholder 8">
            <a:extLst>
              <a:ext uri="{FF2B5EF4-FFF2-40B4-BE49-F238E27FC236}">
                <a16:creationId xmlns:a16="http://schemas.microsoft.com/office/drawing/2014/main" id="{93C3733A-23FB-4C5E-81E5-F63D67DBBCC0}"/>
              </a:ext>
            </a:extLst>
          </p:cNvPr>
          <p:cNvSpPr>
            <a:spLocks noGrp="1"/>
          </p:cNvSpPr>
          <p:nvPr>
            <p:ph type="sldNum" sz="quarter" idx="43"/>
          </p:nvPr>
        </p:nvSpPr>
        <p:spPr/>
        <p:txBody>
          <a:bodyPr/>
          <a:lstStyle/>
          <a:p>
            <a:fld id="{7C84D469-983E-45D1-83D0-D0A54F8F126E}" type="slidenum">
              <a:rPr lang="en-US" smtClean="0"/>
              <a:pPr/>
              <a:t>‹#›</a:t>
            </a:fld>
            <a:endParaRPr lang="en-US"/>
          </a:p>
        </p:txBody>
      </p:sp>
      <p:sp>
        <p:nvSpPr>
          <p:cNvPr id="19" name="Text Placeholder 3">
            <a:extLst>
              <a:ext uri="{FF2B5EF4-FFF2-40B4-BE49-F238E27FC236}">
                <a16:creationId xmlns:a16="http://schemas.microsoft.com/office/drawing/2014/main" id="{5403988F-73C7-490A-BA1C-6FF0068AA7E4}"/>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0" name="Text Placeholder 3">
            <a:extLst>
              <a:ext uri="{FF2B5EF4-FFF2-40B4-BE49-F238E27FC236}">
                <a16:creationId xmlns:a16="http://schemas.microsoft.com/office/drawing/2014/main" id="{DCF24185-8F82-4A4B-A250-AE4A4F3A57E1}"/>
              </a:ext>
            </a:extLst>
          </p:cNvPr>
          <p:cNvSpPr>
            <a:spLocks noGrp="1"/>
          </p:cNvSpPr>
          <p:nvPr>
            <p:ph type="body" sz="quarter" idx="44"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1" name="Text Placeholder 3">
            <a:extLst>
              <a:ext uri="{FF2B5EF4-FFF2-40B4-BE49-F238E27FC236}">
                <a16:creationId xmlns:a16="http://schemas.microsoft.com/office/drawing/2014/main" id="{888FB33D-C060-49EE-B38B-DBB796AC4E00}"/>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2" name="Text Placeholder 3">
            <a:extLst>
              <a:ext uri="{FF2B5EF4-FFF2-40B4-BE49-F238E27FC236}">
                <a16:creationId xmlns:a16="http://schemas.microsoft.com/office/drawing/2014/main" id="{3CACD907-8E06-4ED2-BC39-EAC1E916E92D}"/>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9" name="Title 23">
            <a:extLst>
              <a:ext uri="{FF2B5EF4-FFF2-40B4-BE49-F238E27FC236}">
                <a16:creationId xmlns:a16="http://schemas.microsoft.com/office/drawing/2014/main" id="{CCE18077-32FA-41BE-9F47-D9F1137C2D5E}"/>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34" name="Text Placeholder 21">
            <a:extLst>
              <a:ext uri="{FF2B5EF4-FFF2-40B4-BE49-F238E27FC236}">
                <a16:creationId xmlns:a16="http://schemas.microsoft.com/office/drawing/2014/main" id="{DC2D727F-9FB9-49F1-B276-3A510D34EA72}"/>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1275516705"/>
      </p:ext>
    </p:extLst>
  </p:cSld>
  <p:clrMapOvr>
    <a:masterClrMapping/>
  </p:clrMapOvr>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ntent Page 4 Column Bullet - L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2EBCA681-ECCA-4DC5-B3FB-3FAB9C704D89}"/>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B6F46CE9-CE87-4064-BD50-C45187EB67CF}"/>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52560DA8-CF27-4532-A194-5EF234E580F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6" name="Text Placeholder 15">
            <a:extLst>
              <a:ext uri="{FF2B5EF4-FFF2-40B4-BE49-F238E27FC236}">
                <a16:creationId xmlns:a16="http://schemas.microsoft.com/office/drawing/2014/main" id="{1D0F2F64-410B-4B72-B159-A1837355EE13}"/>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7" name="Text Placeholder 15">
            <a:extLst>
              <a:ext uri="{FF2B5EF4-FFF2-40B4-BE49-F238E27FC236}">
                <a16:creationId xmlns:a16="http://schemas.microsoft.com/office/drawing/2014/main" id="{1B7DFCA7-78EF-4F48-988F-CFDA1A221075}"/>
              </a:ext>
            </a:extLst>
          </p:cNvPr>
          <p:cNvSpPr>
            <a:spLocks noGrp="1"/>
          </p:cNvSpPr>
          <p:nvPr>
            <p:ph type="body" sz="quarter" idx="34" hasCustomPrompt="1"/>
          </p:nvPr>
        </p:nvSpPr>
        <p:spPr>
          <a:xfrm>
            <a:off x="3195638" y="1546605"/>
            <a:ext cx="2851150" cy="4549393"/>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8" name="Text Placeholder 15">
            <a:extLst>
              <a:ext uri="{FF2B5EF4-FFF2-40B4-BE49-F238E27FC236}">
                <a16:creationId xmlns:a16="http://schemas.microsoft.com/office/drawing/2014/main" id="{E4B5C783-6FF6-498F-854A-35647DAC3800}"/>
              </a:ext>
            </a:extLst>
          </p:cNvPr>
          <p:cNvSpPr>
            <a:spLocks noGrp="1"/>
          </p:cNvSpPr>
          <p:nvPr>
            <p:ph type="body" sz="quarter" idx="35" hasCustomPrompt="1"/>
          </p:nvPr>
        </p:nvSpPr>
        <p:spPr>
          <a:xfrm>
            <a:off x="6142038"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9" name="Text Placeholder 15">
            <a:extLst>
              <a:ext uri="{FF2B5EF4-FFF2-40B4-BE49-F238E27FC236}">
                <a16:creationId xmlns:a16="http://schemas.microsoft.com/office/drawing/2014/main" id="{ADA655E6-7F02-47DA-8B80-2F6E9A8B8EB4}"/>
              </a:ext>
            </a:extLst>
          </p:cNvPr>
          <p:cNvSpPr>
            <a:spLocks noGrp="1"/>
          </p:cNvSpPr>
          <p:nvPr>
            <p:ph type="body" sz="quarter" idx="36" hasCustomPrompt="1"/>
          </p:nvPr>
        </p:nvSpPr>
        <p:spPr>
          <a:xfrm>
            <a:off x="9089136"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1" name="Text Placeholder 3">
            <a:extLst>
              <a:ext uri="{FF2B5EF4-FFF2-40B4-BE49-F238E27FC236}">
                <a16:creationId xmlns:a16="http://schemas.microsoft.com/office/drawing/2014/main" id="{768EE299-EBF2-43F3-B967-B50433BD8986}"/>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2" name="Text Placeholder 3">
            <a:extLst>
              <a:ext uri="{FF2B5EF4-FFF2-40B4-BE49-F238E27FC236}">
                <a16:creationId xmlns:a16="http://schemas.microsoft.com/office/drawing/2014/main" id="{6792C8E8-19F1-49CC-9EE8-C55789D6E77E}"/>
              </a:ext>
            </a:extLst>
          </p:cNvPr>
          <p:cNvSpPr>
            <a:spLocks noGrp="1"/>
          </p:cNvSpPr>
          <p:nvPr>
            <p:ph type="body" sz="quarter" idx="30"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3" name="Text Placeholder 3">
            <a:extLst>
              <a:ext uri="{FF2B5EF4-FFF2-40B4-BE49-F238E27FC236}">
                <a16:creationId xmlns:a16="http://schemas.microsoft.com/office/drawing/2014/main" id="{DC377A34-2598-4FD3-AA0E-3D63EAE32D1E}"/>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4" name="Text Placeholder 3">
            <a:extLst>
              <a:ext uri="{FF2B5EF4-FFF2-40B4-BE49-F238E27FC236}">
                <a16:creationId xmlns:a16="http://schemas.microsoft.com/office/drawing/2014/main" id="{A30AB321-F9A9-4270-BD89-F20720958649}"/>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5" name="Title 23">
            <a:extLst>
              <a:ext uri="{FF2B5EF4-FFF2-40B4-BE49-F238E27FC236}">
                <a16:creationId xmlns:a16="http://schemas.microsoft.com/office/drawing/2014/main" id="{BD611F08-CA7D-4780-923B-27E65FBD1CC7}"/>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26" name="Text Placeholder 21">
            <a:extLst>
              <a:ext uri="{FF2B5EF4-FFF2-40B4-BE49-F238E27FC236}">
                <a16:creationId xmlns:a16="http://schemas.microsoft.com/office/drawing/2014/main" id="{79BC3EE7-DED0-44AB-8546-FEB59D5BF909}"/>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47563649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ontent Page 4 Column Bullet - Dark">
    <p:bg>
      <p:bgRef idx="1001">
        <a:schemeClr val="bg1"/>
      </p:bgRef>
    </p:bg>
    <p:spTree>
      <p:nvGrpSpPr>
        <p:cNvPr id="1" name=""/>
        <p:cNvGrpSpPr/>
        <p:nvPr/>
      </p:nvGrpSpPr>
      <p:grpSpPr>
        <a:xfrm>
          <a:off x="0" y="0"/>
          <a:ext cx="0" cy="0"/>
          <a:chOff x="0" y="0"/>
          <a:chExt cx="0" cy="0"/>
        </a:xfrm>
      </p:grpSpPr>
      <p:sp>
        <p:nvSpPr>
          <p:cNvPr id="9" name="Date Placeholder 8">
            <a:extLst>
              <a:ext uri="{FF2B5EF4-FFF2-40B4-BE49-F238E27FC236}">
                <a16:creationId xmlns:a16="http://schemas.microsoft.com/office/drawing/2014/main" id="{B1F9DBBE-B7C7-4F78-933F-9D87B8D885A2}"/>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0" name="Footer Placeholder 9">
            <a:extLst>
              <a:ext uri="{FF2B5EF4-FFF2-40B4-BE49-F238E27FC236}">
                <a16:creationId xmlns:a16="http://schemas.microsoft.com/office/drawing/2014/main" id="{244D7FF6-76A5-403F-A82E-D94173F58D2F}"/>
              </a:ext>
            </a:extLst>
          </p:cNvPr>
          <p:cNvSpPr>
            <a:spLocks noGrp="1"/>
          </p:cNvSpPr>
          <p:nvPr>
            <p:ph type="ftr" sz="quarter" idx="11"/>
          </p:nvPr>
        </p:nvSpPr>
        <p:spPr/>
        <p:txBody>
          <a:bodyPr/>
          <a:lstStyle/>
          <a:p>
            <a:r>
              <a:rPr lang="en-US"/>
              <a:t>Mojang Studios</a:t>
            </a:r>
          </a:p>
        </p:txBody>
      </p:sp>
      <p:sp>
        <p:nvSpPr>
          <p:cNvPr id="11" name="Slide Number Placeholder 10">
            <a:extLst>
              <a:ext uri="{FF2B5EF4-FFF2-40B4-BE49-F238E27FC236}">
                <a16:creationId xmlns:a16="http://schemas.microsoft.com/office/drawing/2014/main" id="{0B8D4480-7570-4A4D-8728-07E88FB82A18}"/>
              </a:ext>
            </a:extLst>
          </p:cNvPr>
          <p:cNvSpPr>
            <a:spLocks noGrp="1"/>
          </p:cNvSpPr>
          <p:nvPr>
            <p:ph type="sldNum" sz="quarter" idx="12"/>
          </p:nvPr>
        </p:nvSpPr>
        <p:spPr/>
        <p:txBody>
          <a:bodyPr/>
          <a:lstStyle/>
          <a:p>
            <a:fld id="{7C84D469-983E-45D1-83D0-D0A54F8F126E}" type="slidenum">
              <a:rPr lang="en-US" smtClean="0"/>
              <a:pPr/>
              <a:t>‹#›</a:t>
            </a:fld>
            <a:endParaRPr lang="en-US"/>
          </a:p>
        </p:txBody>
      </p:sp>
      <p:sp>
        <p:nvSpPr>
          <p:cNvPr id="25" name="Text Placeholder 15">
            <a:extLst>
              <a:ext uri="{FF2B5EF4-FFF2-40B4-BE49-F238E27FC236}">
                <a16:creationId xmlns:a16="http://schemas.microsoft.com/office/drawing/2014/main" id="{05A23242-8110-4FC6-AF09-ECF7D4C574DA}"/>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6" name="Text Placeholder 15">
            <a:extLst>
              <a:ext uri="{FF2B5EF4-FFF2-40B4-BE49-F238E27FC236}">
                <a16:creationId xmlns:a16="http://schemas.microsoft.com/office/drawing/2014/main" id="{860B9330-271E-45C6-8779-88B28874E9ED}"/>
              </a:ext>
            </a:extLst>
          </p:cNvPr>
          <p:cNvSpPr>
            <a:spLocks noGrp="1"/>
          </p:cNvSpPr>
          <p:nvPr>
            <p:ph type="body" sz="quarter" idx="34" hasCustomPrompt="1"/>
          </p:nvPr>
        </p:nvSpPr>
        <p:spPr>
          <a:xfrm>
            <a:off x="3195638" y="1546605"/>
            <a:ext cx="2851150" cy="4549393"/>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7" name="Text Placeholder 15">
            <a:extLst>
              <a:ext uri="{FF2B5EF4-FFF2-40B4-BE49-F238E27FC236}">
                <a16:creationId xmlns:a16="http://schemas.microsoft.com/office/drawing/2014/main" id="{94E99715-03E6-4EC5-A0BC-CF7F81BD3F6D}"/>
              </a:ext>
            </a:extLst>
          </p:cNvPr>
          <p:cNvSpPr>
            <a:spLocks noGrp="1"/>
          </p:cNvSpPr>
          <p:nvPr>
            <p:ph type="body" sz="quarter" idx="35" hasCustomPrompt="1"/>
          </p:nvPr>
        </p:nvSpPr>
        <p:spPr>
          <a:xfrm>
            <a:off x="6142038" y="1546605"/>
            <a:ext cx="2851150" cy="4549395"/>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8" name="Text Placeholder 15">
            <a:extLst>
              <a:ext uri="{FF2B5EF4-FFF2-40B4-BE49-F238E27FC236}">
                <a16:creationId xmlns:a16="http://schemas.microsoft.com/office/drawing/2014/main" id="{FE13EDD1-4369-4090-A611-158886608CCC}"/>
              </a:ext>
            </a:extLst>
          </p:cNvPr>
          <p:cNvSpPr>
            <a:spLocks noGrp="1"/>
          </p:cNvSpPr>
          <p:nvPr>
            <p:ph type="body" sz="quarter" idx="36" hasCustomPrompt="1"/>
          </p:nvPr>
        </p:nvSpPr>
        <p:spPr>
          <a:xfrm>
            <a:off x="9089136" y="1546605"/>
            <a:ext cx="2851150" cy="4549395"/>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7" name="Text Placeholder 3">
            <a:extLst>
              <a:ext uri="{FF2B5EF4-FFF2-40B4-BE49-F238E27FC236}">
                <a16:creationId xmlns:a16="http://schemas.microsoft.com/office/drawing/2014/main" id="{CB967907-5ECF-4C2A-9BB5-1AB2E388C98D}"/>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8" name="Text Placeholder 3">
            <a:extLst>
              <a:ext uri="{FF2B5EF4-FFF2-40B4-BE49-F238E27FC236}">
                <a16:creationId xmlns:a16="http://schemas.microsoft.com/office/drawing/2014/main" id="{F131AA88-3582-43DB-9CE1-628E97467786}"/>
              </a:ext>
            </a:extLst>
          </p:cNvPr>
          <p:cNvSpPr>
            <a:spLocks noGrp="1"/>
          </p:cNvSpPr>
          <p:nvPr>
            <p:ph type="body" sz="quarter" idx="30"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9" name="Text Placeholder 3">
            <a:extLst>
              <a:ext uri="{FF2B5EF4-FFF2-40B4-BE49-F238E27FC236}">
                <a16:creationId xmlns:a16="http://schemas.microsoft.com/office/drawing/2014/main" id="{37AB1731-6C23-4DC1-A274-88C951EDAEC8}"/>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0" name="Text Placeholder 3">
            <a:extLst>
              <a:ext uri="{FF2B5EF4-FFF2-40B4-BE49-F238E27FC236}">
                <a16:creationId xmlns:a16="http://schemas.microsoft.com/office/drawing/2014/main" id="{610748E9-4D36-413D-863A-F45079827EBF}"/>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1" name="Title 23">
            <a:extLst>
              <a:ext uri="{FF2B5EF4-FFF2-40B4-BE49-F238E27FC236}">
                <a16:creationId xmlns:a16="http://schemas.microsoft.com/office/drawing/2014/main" id="{8B720C46-FCA0-43CC-9710-0B8F067BB701}"/>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32" name="Text Placeholder 21">
            <a:extLst>
              <a:ext uri="{FF2B5EF4-FFF2-40B4-BE49-F238E27FC236}">
                <a16:creationId xmlns:a16="http://schemas.microsoft.com/office/drawing/2014/main" id="{8408C8A5-89D2-424E-B4C5-4FD2660728AF}"/>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679195742"/>
      </p:ext>
    </p:extLst>
  </p:cSld>
  <p:clrMapOvr>
    <a:overrideClrMapping bg1="dk1" tx1="lt1" bg2="dk2" tx2="lt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ntent Page 3 Column Image - Light">
    <p:spTree>
      <p:nvGrpSpPr>
        <p:cNvPr id="1" name=""/>
        <p:cNvGrpSpPr/>
        <p:nvPr/>
      </p:nvGrpSpPr>
      <p:grpSpPr>
        <a:xfrm>
          <a:off x="0" y="0"/>
          <a:ext cx="0" cy="0"/>
          <a:chOff x="0" y="0"/>
          <a:chExt cx="0" cy="0"/>
        </a:xfrm>
      </p:grpSpPr>
      <p:sp>
        <p:nvSpPr>
          <p:cNvPr id="28" name="Text Placeholder 3">
            <a:extLst>
              <a:ext uri="{FF2B5EF4-FFF2-40B4-BE49-F238E27FC236}">
                <a16:creationId xmlns:a16="http://schemas.microsoft.com/office/drawing/2014/main" id="{36CD7EA0-B4D3-4A98-9D62-CF585E183333}"/>
              </a:ext>
            </a:extLst>
          </p:cNvPr>
          <p:cNvSpPr>
            <a:spLocks noGrp="1"/>
          </p:cNvSpPr>
          <p:nvPr>
            <p:ph type="body" sz="quarter" idx="30" hasCustomPrompt="1"/>
          </p:nvPr>
        </p:nvSpPr>
        <p:spPr>
          <a:xfrm>
            <a:off x="3195637" y="3567682"/>
            <a:ext cx="2851150" cy="2528317"/>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9" name="Text Placeholder 3">
            <a:extLst>
              <a:ext uri="{FF2B5EF4-FFF2-40B4-BE49-F238E27FC236}">
                <a16:creationId xmlns:a16="http://schemas.microsoft.com/office/drawing/2014/main" id="{4CDFCA0E-C3FA-4006-8F20-BF32981A4524}"/>
              </a:ext>
            </a:extLst>
          </p:cNvPr>
          <p:cNvSpPr>
            <a:spLocks noGrp="1"/>
          </p:cNvSpPr>
          <p:nvPr>
            <p:ph type="body" sz="quarter" idx="32" hasCustomPrompt="1"/>
          </p:nvPr>
        </p:nvSpPr>
        <p:spPr>
          <a:xfrm>
            <a:off x="6145215" y="3567682"/>
            <a:ext cx="2852735" cy="2528317"/>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0" name="Text Placeholder 3">
            <a:extLst>
              <a:ext uri="{FF2B5EF4-FFF2-40B4-BE49-F238E27FC236}">
                <a16:creationId xmlns:a16="http://schemas.microsoft.com/office/drawing/2014/main" id="{55A3D200-AA14-4B69-98E0-7E22B08F2C8F}"/>
              </a:ext>
            </a:extLst>
          </p:cNvPr>
          <p:cNvSpPr>
            <a:spLocks noGrp="1"/>
          </p:cNvSpPr>
          <p:nvPr>
            <p:ph type="body" sz="quarter" idx="34" hasCustomPrompt="1"/>
          </p:nvPr>
        </p:nvSpPr>
        <p:spPr>
          <a:xfrm>
            <a:off x="9086852" y="3567682"/>
            <a:ext cx="2852735" cy="2528317"/>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 name="Date Placeholder 2">
            <a:extLst>
              <a:ext uri="{FF2B5EF4-FFF2-40B4-BE49-F238E27FC236}">
                <a16:creationId xmlns:a16="http://schemas.microsoft.com/office/drawing/2014/main" id="{BBF69637-E16D-4ED1-85D9-C74E12EAB310}"/>
              </a:ext>
            </a:extLst>
          </p:cNvPr>
          <p:cNvSpPr>
            <a:spLocks noGrp="1"/>
          </p:cNvSpPr>
          <p:nvPr>
            <p:ph type="dt" sz="half" idx="38"/>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F9B5064C-BD6A-435E-B78D-4B695EA0A4CB}"/>
              </a:ext>
            </a:extLst>
          </p:cNvPr>
          <p:cNvSpPr>
            <a:spLocks noGrp="1"/>
          </p:cNvSpPr>
          <p:nvPr>
            <p:ph type="ftr" sz="quarter" idx="39"/>
          </p:nvPr>
        </p:nvSpPr>
        <p:spPr/>
        <p:txBody>
          <a:bodyPr/>
          <a:lstStyle/>
          <a:p>
            <a:r>
              <a:rPr lang="en-US"/>
              <a:t>Mojang Studios</a:t>
            </a:r>
          </a:p>
        </p:txBody>
      </p:sp>
      <p:sp>
        <p:nvSpPr>
          <p:cNvPr id="5" name="Slide Number Placeholder 4">
            <a:extLst>
              <a:ext uri="{FF2B5EF4-FFF2-40B4-BE49-F238E27FC236}">
                <a16:creationId xmlns:a16="http://schemas.microsoft.com/office/drawing/2014/main" id="{3A22E13F-F36B-4925-AC51-041877CB1827}"/>
              </a:ext>
            </a:extLst>
          </p:cNvPr>
          <p:cNvSpPr>
            <a:spLocks noGrp="1"/>
          </p:cNvSpPr>
          <p:nvPr>
            <p:ph type="sldNum" sz="quarter" idx="40"/>
          </p:nvPr>
        </p:nvSpPr>
        <p:spPr/>
        <p:txBody>
          <a:bodyPr/>
          <a:lstStyle/>
          <a:p>
            <a:fld id="{7C84D469-983E-45D1-83D0-D0A54F8F126E}" type="slidenum">
              <a:rPr lang="en-US" smtClean="0"/>
              <a:pPr/>
              <a:t>‹#›</a:t>
            </a:fld>
            <a:endParaRPr lang="en-US"/>
          </a:p>
        </p:txBody>
      </p:sp>
      <p:sp>
        <p:nvSpPr>
          <p:cNvPr id="16" name="Title 23">
            <a:extLst>
              <a:ext uri="{FF2B5EF4-FFF2-40B4-BE49-F238E27FC236}">
                <a16:creationId xmlns:a16="http://schemas.microsoft.com/office/drawing/2014/main" id="{2B4CDE2A-8D38-4E09-90FF-6CAA6689762B}"/>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7" name="Text Placeholder 21">
            <a:extLst>
              <a:ext uri="{FF2B5EF4-FFF2-40B4-BE49-F238E27FC236}">
                <a16:creationId xmlns:a16="http://schemas.microsoft.com/office/drawing/2014/main" id="{05D19981-6FD5-4B9D-AD6F-113EE9C737B0}"/>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8" name="Text Placeholder 3">
            <a:extLst>
              <a:ext uri="{FF2B5EF4-FFF2-40B4-BE49-F238E27FC236}">
                <a16:creationId xmlns:a16="http://schemas.microsoft.com/office/drawing/2014/main" id="{A2EED76C-F984-4194-B3DC-05EAAA06360F}"/>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9" name="Text Placeholder 3">
            <a:extLst>
              <a:ext uri="{FF2B5EF4-FFF2-40B4-BE49-F238E27FC236}">
                <a16:creationId xmlns:a16="http://schemas.microsoft.com/office/drawing/2014/main" id="{C8B181BF-ED01-4065-A340-E02B4ACA405B}"/>
              </a:ext>
            </a:extLst>
          </p:cNvPr>
          <p:cNvSpPr>
            <a:spLocks noGrp="1"/>
          </p:cNvSpPr>
          <p:nvPr>
            <p:ph type="body" sz="quarter" idx="44"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1" name="Text Placeholder 3">
            <a:extLst>
              <a:ext uri="{FF2B5EF4-FFF2-40B4-BE49-F238E27FC236}">
                <a16:creationId xmlns:a16="http://schemas.microsoft.com/office/drawing/2014/main" id="{F0B23B5C-4DD3-4ABB-871A-7357AF72250E}"/>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6" name="Picture Placeholder 5">
            <a:extLst>
              <a:ext uri="{FF2B5EF4-FFF2-40B4-BE49-F238E27FC236}">
                <a16:creationId xmlns:a16="http://schemas.microsoft.com/office/drawing/2014/main" id="{1FA26DF7-1988-4A11-B1ED-C65DB6217450}"/>
              </a:ext>
            </a:extLst>
          </p:cNvPr>
          <p:cNvSpPr>
            <a:spLocks noGrp="1"/>
          </p:cNvSpPr>
          <p:nvPr>
            <p:ph type="pic" sz="quarter" idx="45" hasCustomPrompt="1"/>
          </p:nvPr>
        </p:nvSpPr>
        <p:spPr>
          <a:xfrm>
            <a:off x="3195637" y="1645920"/>
            <a:ext cx="2852928" cy="1719072"/>
          </a:xfrm>
          <a:prstGeom prst="rect">
            <a:avLst/>
          </a:prstGeom>
          <a:solidFill>
            <a:schemeClr val="accent2"/>
          </a:solidFill>
        </p:spPr>
        <p:txBody>
          <a:bodyPr lIns="0" tIns="365760" rIns="0" bIns="0"/>
          <a:lstStyle>
            <a:lvl1pPr algn="ctr">
              <a:defRPr sz="1400"/>
            </a:lvl1pPr>
          </a:lstStyle>
          <a:p>
            <a:r>
              <a:rPr lang="en-US"/>
              <a:t>Add Image (300 x 180 pixels)</a:t>
            </a:r>
          </a:p>
        </p:txBody>
      </p:sp>
      <p:sp>
        <p:nvSpPr>
          <p:cNvPr id="24" name="Picture Placeholder 5">
            <a:extLst>
              <a:ext uri="{FF2B5EF4-FFF2-40B4-BE49-F238E27FC236}">
                <a16:creationId xmlns:a16="http://schemas.microsoft.com/office/drawing/2014/main" id="{030E526E-CF72-4FD7-8F01-F8BD57A89004}"/>
              </a:ext>
            </a:extLst>
          </p:cNvPr>
          <p:cNvSpPr>
            <a:spLocks noGrp="1"/>
          </p:cNvSpPr>
          <p:nvPr>
            <p:ph type="pic" sz="quarter" idx="46" hasCustomPrompt="1"/>
          </p:nvPr>
        </p:nvSpPr>
        <p:spPr>
          <a:xfrm>
            <a:off x="6145213" y="1645920"/>
            <a:ext cx="2852928" cy="1719072"/>
          </a:xfrm>
          <a:prstGeom prst="rect">
            <a:avLst/>
          </a:prstGeom>
          <a:solidFill>
            <a:schemeClr val="accent2"/>
          </a:solidFill>
        </p:spPr>
        <p:txBody>
          <a:bodyPr lIns="0" tIns="365760" rIns="0" bIns="0"/>
          <a:lstStyle>
            <a:lvl1pPr algn="ctr">
              <a:defRPr sz="1400"/>
            </a:lvl1pPr>
          </a:lstStyle>
          <a:p>
            <a:r>
              <a:rPr lang="en-US"/>
              <a:t>Add Image (300 x 180 pixels)</a:t>
            </a:r>
          </a:p>
        </p:txBody>
      </p:sp>
      <p:sp>
        <p:nvSpPr>
          <p:cNvPr id="33" name="Picture Placeholder 5">
            <a:extLst>
              <a:ext uri="{FF2B5EF4-FFF2-40B4-BE49-F238E27FC236}">
                <a16:creationId xmlns:a16="http://schemas.microsoft.com/office/drawing/2014/main" id="{768C24A9-A5DF-4956-931B-B07ED2F92EEF}"/>
              </a:ext>
            </a:extLst>
          </p:cNvPr>
          <p:cNvSpPr>
            <a:spLocks noGrp="1"/>
          </p:cNvSpPr>
          <p:nvPr>
            <p:ph type="pic" sz="quarter" idx="47" hasCustomPrompt="1"/>
          </p:nvPr>
        </p:nvSpPr>
        <p:spPr>
          <a:xfrm>
            <a:off x="9083675" y="1645920"/>
            <a:ext cx="2852928" cy="1719072"/>
          </a:xfrm>
          <a:prstGeom prst="rect">
            <a:avLst/>
          </a:prstGeom>
          <a:solidFill>
            <a:schemeClr val="accent2"/>
          </a:solidFill>
        </p:spPr>
        <p:txBody>
          <a:bodyPr lIns="0" tIns="365760" rIns="0" bIns="0"/>
          <a:lstStyle>
            <a:lvl1pPr algn="ctr">
              <a:defRPr sz="1400"/>
            </a:lvl1pPr>
          </a:lstStyle>
          <a:p>
            <a:r>
              <a:rPr lang="en-US"/>
              <a:t>Add Image (300 x 180 pixels)</a:t>
            </a:r>
          </a:p>
        </p:txBody>
      </p:sp>
    </p:spTree>
    <p:extLst>
      <p:ext uri="{BB962C8B-B14F-4D97-AF65-F5344CB8AC3E}">
        <p14:creationId xmlns:p14="http://schemas.microsoft.com/office/powerpoint/2010/main" val="1667499908"/>
      </p:ext>
    </p:extLst>
  </p:cSld>
  <p:clrMapOvr>
    <a:masterClrMapping/>
  </p:clrMapOvr>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ntent Page 3 Column Image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9A06A87D-07F0-477B-949D-3BDBFAD32459}"/>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5F9A153D-7919-46BC-965D-4DDAEA2BE7FC}"/>
              </a:ext>
            </a:extLst>
          </p:cNvPr>
          <p:cNvSpPr>
            <a:spLocks noGrp="1"/>
          </p:cNvSpPr>
          <p:nvPr>
            <p:ph type="ftr" sz="quarter" idx="11"/>
          </p:nvPr>
        </p:nvSpPr>
        <p:spPr/>
        <p:txBody>
          <a:bodyPr/>
          <a:lstStyle/>
          <a:p>
            <a:r>
              <a:rPr lang="en-US"/>
              <a:t>Mojang Studios</a:t>
            </a:r>
          </a:p>
        </p:txBody>
      </p:sp>
      <p:sp>
        <p:nvSpPr>
          <p:cNvPr id="5" name="Slide Number Placeholder 4">
            <a:extLst>
              <a:ext uri="{FF2B5EF4-FFF2-40B4-BE49-F238E27FC236}">
                <a16:creationId xmlns:a16="http://schemas.microsoft.com/office/drawing/2014/main" id="{3E0BFB38-24E2-40E7-8185-9EEA52B7F47E}"/>
              </a:ext>
            </a:extLst>
          </p:cNvPr>
          <p:cNvSpPr>
            <a:spLocks noGrp="1"/>
          </p:cNvSpPr>
          <p:nvPr>
            <p:ph type="sldNum" sz="quarter" idx="12"/>
          </p:nvPr>
        </p:nvSpPr>
        <p:spPr/>
        <p:txBody>
          <a:bodyPr/>
          <a:lstStyle/>
          <a:p>
            <a:fld id="{7C84D469-983E-45D1-83D0-D0A54F8F126E}" type="slidenum">
              <a:rPr lang="en-US" smtClean="0"/>
              <a:pPr/>
              <a:t>‹#›</a:t>
            </a:fld>
            <a:endParaRPr lang="en-US"/>
          </a:p>
        </p:txBody>
      </p:sp>
      <p:sp>
        <p:nvSpPr>
          <p:cNvPr id="34" name="Text Placeholder 3">
            <a:extLst>
              <a:ext uri="{FF2B5EF4-FFF2-40B4-BE49-F238E27FC236}">
                <a16:creationId xmlns:a16="http://schemas.microsoft.com/office/drawing/2014/main" id="{2DCBCBEE-4C75-4B83-B4B4-9D4271F94316}"/>
              </a:ext>
            </a:extLst>
          </p:cNvPr>
          <p:cNvSpPr>
            <a:spLocks noGrp="1"/>
          </p:cNvSpPr>
          <p:nvPr>
            <p:ph type="body" sz="quarter" idx="30" hasCustomPrompt="1"/>
          </p:nvPr>
        </p:nvSpPr>
        <p:spPr>
          <a:xfrm>
            <a:off x="3195637" y="3567682"/>
            <a:ext cx="2851150" cy="2528317"/>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5" name="Text Placeholder 3">
            <a:extLst>
              <a:ext uri="{FF2B5EF4-FFF2-40B4-BE49-F238E27FC236}">
                <a16:creationId xmlns:a16="http://schemas.microsoft.com/office/drawing/2014/main" id="{0C2E30C2-7787-415E-8327-1D81DBE7D2E3}"/>
              </a:ext>
            </a:extLst>
          </p:cNvPr>
          <p:cNvSpPr>
            <a:spLocks noGrp="1"/>
          </p:cNvSpPr>
          <p:nvPr>
            <p:ph type="body" sz="quarter" idx="32" hasCustomPrompt="1"/>
          </p:nvPr>
        </p:nvSpPr>
        <p:spPr>
          <a:xfrm>
            <a:off x="6145215" y="3567682"/>
            <a:ext cx="2852735" cy="2528317"/>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8" name="Text Placeholder 3">
            <a:extLst>
              <a:ext uri="{FF2B5EF4-FFF2-40B4-BE49-F238E27FC236}">
                <a16:creationId xmlns:a16="http://schemas.microsoft.com/office/drawing/2014/main" id="{E540F7DA-E726-4949-9E54-DA5B175DD491}"/>
              </a:ext>
            </a:extLst>
          </p:cNvPr>
          <p:cNvSpPr>
            <a:spLocks noGrp="1"/>
          </p:cNvSpPr>
          <p:nvPr>
            <p:ph type="body" sz="quarter" idx="34" hasCustomPrompt="1"/>
          </p:nvPr>
        </p:nvSpPr>
        <p:spPr>
          <a:xfrm>
            <a:off x="9086852" y="3567682"/>
            <a:ext cx="2852735" cy="2528317"/>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6" name="Title 23">
            <a:extLst>
              <a:ext uri="{FF2B5EF4-FFF2-40B4-BE49-F238E27FC236}">
                <a16:creationId xmlns:a16="http://schemas.microsoft.com/office/drawing/2014/main" id="{525787D4-69C2-4A87-B756-1B831230712D}"/>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7" name="Text Placeholder 21">
            <a:extLst>
              <a:ext uri="{FF2B5EF4-FFF2-40B4-BE49-F238E27FC236}">
                <a16:creationId xmlns:a16="http://schemas.microsoft.com/office/drawing/2014/main" id="{E27EC9D1-90EF-4090-BD69-2DA70D9DB777}"/>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8" name="Text Placeholder 3">
            <a:extLst>
              <a:ext uri="{FF2B5EF4-FFF2-40B4-BE49-F238E27FC236}">
                <a16:creationId xmlns:a16="http://schemas.microsoft.com/office/drawing/2014/main" id="{B5A23144-6944-4CFF-9A8C-35D41619B1E1}"/>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9" name="Text Placeholder 3">
            <a:extLst>
              <a:ext uri="{FF2B5EF4-FFF2-40B4-BE49-F238E27FC236}">
                <a16:creationId xmlns:a16="http://schemas.microsoft.com/office/drawing/2014/main" id="{74A672EA-5C42-42B1-B31C-DA79B8CE36B2}"/>
              </a:ext>
            </a:extLst>
          </p:cNvPr>
          <p:cNvSpPr>
            <a:spLocks noGrp="1"/>
          </p:cNvSpPr>
          <p:nvPr>
            <p:ph type="body" sz="quarter" idx="44"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0" name="Text Placeholder 3">
            <a:extLst>
              <a:ext uri="{FF2B5EF4-FFF2-40B4-BE49-F238E27FC236}">
                <a16:creationId xmlns:a16="http://schemas.microsoft.com/office/drawing/2014/main" id="{A78E9293-8BAD-467D-86BB-73149C5EA9D9}"/>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4" name="Picture Placeholder 5">
            <a:extLst>
              <a:ext uri="{FF2B5EF4-FFF2-40B4-BE49-F238E27FC236}">
                <a16:creationId xmlns:a16="http://schemas.microsoft.com/office/drawing/2014/main" id="{FBE2BEE5-F4BE-4B2B-9459-8B1BCE79E1A7}"/>
              </a:ext>
            </a:extLst>
          </p:cNvPr>
          <p:cNvSpPr>
            <a:spLocks noGrp="1"/>
          </p:cNvSpPr>
          <p:nvPr>
            <p:ph type="pic" sz="quarter" idx="45" hasCustomPrompt="1"/>
          </p:nvPr>
        </p:nvSpPr>
        <p:spPr>
          <a:xfrm>
            <a:off x="3195637" y="1645920"/>
            <a:ext cx="2852928" cy="1719072"/>
          </a:xfrm>
          <a:prstGeom prst="rect">
            <a:avLst/>
          </a:prstGeom>
          <a:solidFill>
            <a:schemeClr val="accent2"/>
          </a:solidFill>
        </p:spPr>
        <p:txBody>
          <a:bodyPr lIns="0" tIns="365760" rIns="0" bIns="0"/>
          <a:lstStyle>
            <a:lvl1pPr algn="ctr">
              <a:defRPr sz="1400">
                <a:solidFill>
                  <a:schemeClr val="bg1"/>
                </a:solidFill>
              </a:defRPr>
            </a:lvl1pPr>
          </a:lstStyle>
          <a:p>
            <a:r>
              <a:rPr lang="en-US"/>
              <a:t>Add Image (300 x 180 pixels)</a:t>
            </a:r>
          </a:p>
        </p:txBody>
      </p:sp>
      <p:sp>
        <p:nvSpPr>
          <p:cNvPr id="25" name="Picture Placeholder 5">
            <a:extLst>
              <a:ext uri="{FF2B5EF4-FFF2-40B4-BE49-F238E27FC236}">
                <a16:creationId xmlns:a16="http://schemas.microsoft.com/office/drawing/2014/main" id="{DC525D70-7364-4D40-AD36-068F2E266C62}"/>
              </a:ext>
            </a:extLst>
          </p:cNvPr>
          <p:cNvSpPr>
            <a:spLocks noGrp="1"/>
          </p:cNvSpPr>
          <p:nvPr>
            <p:ph type="pic" sz="quarter" idx="46" hasCustomPrompt="1"/>
          </p:nvPr>
        </p:nvSpPr>
        <p:spPr>
          <a:xfrm>
            <a:off x="6145213" y="1645920"/>
            <a:ext cx="2852928" cy="1719072"/>
          </a:xfrm>
          <a:prstGeom prst="rect">
            <a:avLst/>
          </a:prstGeom>
          <a:solidFill>
            <a:schemeClr val="accent2"/>
          </a:solidFill>
        </p:spPr>
        <p:txBody>
          <a:bodyPr lIns="0" tIns="365760" rIns="0" bIns="0"/>
          <a:lstStyle>
            <a:lvl1pPr algn="ctr">
              <a:defRPr sz="1400">
                <a:solidFill>
                  <a:schemeClr val="bg1"/>
                </a:solidFill>
              </a:defRPr>
            </a:lvl1pPr>
          </a:lstStyle>
          <a:p>
            <a:r>
              <a:rPr lang="en-US"/>
              <a:t>Add Image (300 x 180 pixels)</a:t>
            </a:r>
          </a:p>
        </p:txBody>
      </p:sp>
      <p:sp>
        <p:nvSpPr>
          <p:cNvPr id="26" name="Picture Placeholder 5">
            <a:extLst>
              <a:ext uri="{FF2B5EF4-FFF2-40B4-BE49-F238E27FC236}">
                <a16:creationId xmlns:a16="http://schemas.microsoft.com/office/drawing/2014/main" id="{B6F63255-053D-4EBA-93B0-3079DC4E80B8}"/>
              </a:ext>
            </a:extLst>
          </p:cNvPr>
          <p:cNvSpPr>
            <a:spLocks noGrp="1"/>
          </p:cNvSpPr>
          <p:nvPr>
            <p:ph type="pic" sz="quarter" idx="47" hasCustomPrompt="1"/>
          </p:nvPr>
        </p:nvSpPr>
        <p:spPr>
          <a:xfrm>
            <a:off x="9083675" y="1645920"/>
            <a:ext cx="2852928" cy="1719072"/>
          </a:xfrm>
          <a:prstGeom prst="rect">
            <a:avLst/>
          </a:prstGeom>
          <a:solidFill>
            <a:schemeClr val="accent2"/>
          </a:solidFill>
        </p:spPr>
        <p:txBody>
          <a:bodyPr lIns="0" tIns="365760" rIns="0" bIns="0"/>
          <a:lstStyle>
            <a:lvl1pPr algn="ctr">
              <a:defRPr sz="1400">
                <a:solidFill>
                  <a:schemeClr val="bg1"/>
                </a:solidFill>
              </a:defRPr>
            </a:lvl1pPr>
          </a:lstStyle>
          <a:p>
            <a:r>
              <a:rPr lang="en-US"/>
              <a:t>Add Image (300 x 180 pixels)</a:t>
            </a:r>
          </a:p>
        </p:txBody>
      </p:sp>
    </p:spTree>
    <p:extLst>
      <p:ext uri="{BB962C8B-B14F-4D97-AF65-F5344CB8AC3E}">
        <p14:creationId xmlns:p14="http://schemas.microsoft.com/office/powerpoint/2010/main" val="49740998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 Column x 1 Image - Light">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9A4E331F-5057-4A83-ACCD-E14E93A09945}"/>
              </a:ext>
            </a:extLst>
          </p:cNvPr>
          <p:cNvSpPr>
            <a:spLocks noGrp="1"/>
          </p:cNvSpPr>
          <p:nvPr>
            <p:ph type="pic" sz="quarter" idx="46" hasCustomPrompt="1"/>
          </p:nvPr>
        </p:nvSpPr>
        <p:spPr>
          <a:xfrm>
            <a:off x="3150394" y="0"/>
            <a:ext cx="9041607" cy="6858000"/>
          </a:xfrm>
          <a:prstGeom prst="rect">
            <a:avLst/>
          </a:prstGeom>
          <a:solidFill>
            <a:schemeClr val="accent2"/>
          </a:solidFill>
        </p:spPr>
        <p:txBody>
          <a:bodyPr lIns="0" tIns="2834640" rIns="0" bIns="0"/>
          <a:lstStyle>
            <a:lvl1pPr algn="ctr">
              <a:defRPr sz="1600"/>
            </a:lvl1pPr>
          </a:lstStyle>
          <a:p>
            <a:r>
              <a:rPr lang="de-DE"/>
              <a:t>Add Image (945 x 720 pixels)</a:t>
            </a:r>
          </a:p>
        </p:txBody>
      </p:sp>
      <p:sp>
        <p:nvSpPr>
          <p:cNvPr id="2" name="Date Placeholder 1">
            <a:extLst>
              <a:ext uri="{FF2B5EF4-FFF2-40B4-BE49-F238E27FC236}">
                <a16:creationId xmlns:a16="http://schemas.microsoft.com/office/drawing/2014/main" id="{A7FD670A-A5CC-4C98-90D2-B8BF8CFDF29A}"/>
              </a:ext>
            </a:extLst>
          </p:cNvPr>
          <p:cNvSpPr>
            <a:spLocks noGrp="1"/>
          </p:cNvSpPr>
          <p:nvPr>
            <p:ph type="dt" sz="half" idx="32"/>
          </p:nvPr>
        </p:nvSpPr>
        <p:spPr>
          <a:xfrm>
            <a:off x="3195639"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5AD4AC56-6FF7-4B46-B0EE-7E17ECA55FD9}"/>
              </a:ext>
            </a:extLst>
          </p:cNvPr>
          <p:cNvSpPr>
            <a:spLocks noGrp="1"/>
          </p:cNvSpPr>
          <p:nvPr>
            <p:ph type="ftr" sz="quarter" idx="33"/>
          </p:nvPr>
        </p:nvSpPr>
        <p:spPr/>
        <p:txBody>
          <a:bodyPr/>
          <a:lstStyle/>
          <a:p>
            <a:r>
              <a:rPr lang="en-US"/>
              <a:t>Mojang Studios</a:t>
            </a:r>
          </a:p>
        </p:txBody>
      </p:sp>
      <p:sp>
        <p:nvSpPr>
          <p:cNvPr id="6" name="Slide Number Placeholder 5">
            <a:extLst>
              <a:ext uri="{FF2B5EF4-FFF2-40B4-BE49-F238E27FC236}">
                <a16:creationId xmlns:a16="http://schemas.microsoft.com/office/drawing/2014/main" id="{A324A7F4-2708-46E4-835E-07EF70C038D7}"/>
              </a:ext>
            </a:extLst>
          </p:cNvPr>
          <p:cNvSpPr>
            <a:spLocks noGrp="1"/>
          </p:cNvSpPr>
          <p:nvPr>
            <p:ph type="sldNum" sz="quarter" idx="34"/>
          </p:nvPr>
        </p:nvSpPr>
        <p:spPr/>
        <p:txBody>
          <a:bodyPr/>
          <a:lstStyle/>
          <a:p>
            <a:fld id="{7C84D469-983E-45D1-83D0-D0A54F8F126E}" type="slidenum">
              <a:rPr lang="en-US" smtClean="0"/>
              <a:pPr/>
              <a:t>‹#›</a:t>
            </a:fld>
            <a:endParaRPr lang="en-US"/>
          </a:p>
        </p:txBody>
      </p:sp>
      <p:sp>
        <p:nvSpPr>
          <p:cNvPr id="16" name="Text Placeholder 3">
            <a:extLst>
              <a:ext uri="{FF2B5EF4-FFF2-40B4-BE49-F238E27FC236}">
                <a16:creationId xmlns:a16="http://schemas.microsoft.com/office/drawing/2014/main" id="{4D467522-DDF5-43E0-B973-A71340D863DC}"/>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0" name="Title 23">
            <a:extLst>
              <a:ext uri="{FF2B5EF4-FFF2-40B4-BE49-F238E27FC236}">
                <a16:creationId xmlns:a16="http://schemas.microsoft.com/office/drawing/2014/main" id="{74701466-85E6-48BD-8D62-594CA0E8189C}"/>
              </a:ext>
            </a:extLst>
          </p:cNvPr>
          <p:cNvSpPr>
            <a:spLocks noGrp="1"/>
          </p:cNvSpPr>
          <p:nvPr>
            <p:ph type="title" hasCustomPrompt="1"/>
          </p:nvPr>
        </p:nvSpPr>
        <p:spPr>
          <a:xfrm>
            <a:off x="252413" y="255588"/>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ED3F8081-5FD3-494E-A10C-69F88639914E}"/>
              </a:ext>
            </a:extLst>
          </p:cNvPr>
          <p:cNvSpPr>
            <a:spLocks noGrp="1"/>
          </p:cNvSpPr>
          <p:nvPr>
            <p:ph type="body" sz="quarter" idx="15" hasCustomPrompt="1"/>
          </p:nvPr>
        </p:nvSpPr>
        <p:spPr>
          <a:xfrm>
            <a:off x="252413" y="478632"/>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2" name="Text Placeholder 3">
            <a:extLst>
              <a:ext uri="{FF2B5EF4-FFF2-40B4-BE49-F238E27FC236}">
                <a16:creationId xmlns:a16="http://schemas.microsoft.com/office/drawing/2014/main" id="{C4B750BF-9846-4071-AB47-D4F78029009C}"/>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37919991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1">
    <p:bg>
      <p:bgPr>
        <a:solidFill>
          <a:schemeClr val="accent1"/>
        </a:solidFill>
        <a:effectLst/>
      </p:bgPr>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354D0F85-AD4A-4827-BE46-8666B8D78A2C}"/>
              </a:ext>
            </a:extLst>
          </p:cNvPr>
          <p:cNvSpPr>
            <a:spLocks noGrp="1"/>
          </p:cNvSpPr>
          <p:nvPr>
            <p:ph type="title" hasCustomPrompt="1"/>
          </p:nvPr>
        </p:nvSpPr>
        <p:spPr>
          <a:xfrm>
            <a:off x="252413" y="255588"/>
            <a:ext cx="7272337" cy="1700394"/>
          </a:xfrm>
          <a:prstGeom prst="rect">
            <a:avLst/>
          </a:prstGeom>
        </p:spPr>
        <p:txBody>
          <a:bodyPr anchor="b" anchorCtr="0"/>
          <a:lstStyle>
            <a:lvl1pPr>
              <a:lnSpc>
                <a:spcPct val="100000"/>
              </a:lnSpc>
              <a:defRPr sz="4000">
                <a:solidFill>
                  <a:schemeClr val="tx1"/>
                </a:solidFill>
              </a:defRPr>
            </a:lvl1pPr>
          </a:lstStyle>
          <a:p>
            <a:r>
              <a:rPr lang="en-US"/>
              <a:t>Front page title (40pt)</a:t>
            </a:r>
          </a:p>
        </p:txBody>
      </p:sp>
      <p:sp>
        <p:nvSpPr>
          <p:cNvPr id="22" name="Text Placeholder 21">
            <a:extLst>
              <a:ext uri="{FF2B5EF4-FFF2-40B4-BE49-F238E27FC236}">
                <a16:creationId xmlns:a16="http://schemas.microsoft.com/office/drawing/2014/main" id="{3B866F7B-3FCC-4DB0-BD8C-1E166E1819B3}"/>
              </a:ext>
            </a:extLst>
          </p:cNvPr>
          <p:cNvSpPr>
            <a:spLocks noGrp="1"/>
          </p:cNvSpPr>
          <p:nvPr>
            <p:ph type="body" sz="quarter" idx="15" hasCustomPrompt="1"/>
          </p:nvPr>
        </p:nvSpPr>
        <p:spPr>
          <a:xfrm>
            <a:off x="252413" y="1955983"/>
            <a:ext cx="7272337" cy="2482668"/>
          </a:xfrm>
          <a:prstGeom prst="rect">
            <a:avLst/>
          </a:prstGeom>
        </p:spPr>
        <p:txBody>
          <a:bodyPr lIns="0"/>
          <a:lstStyle>
            <a:lvl1pPr marL="0" indent="0">
              <a:lnSpc>
                <a:spcPct val="100000"/>
              </a:lnSpc>
              <a:spcAft>
                <a:spcPts val="1200"/>
              </a:spcAft>
              <a:buNone/>
              <a:defRPr sz="400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r>
              <a:rPr lang="en-US"/>
              <a:t>Speaker name (40pt)</a:t>
            </a:r>
          </a:p>
        </p:txBody>
      </p:sp>
      <p:sp>
        <p:nvSpPr>
          <p:cNvPr id="6" name="Freeform: Shape 5">
            <a:extLst>
              <a:ext uri="{FF2B5EF4-FFF2-40B4-BE49-F238E27FC236}">
                <a16:creationId xmlns:a16="http://schemas.microsoft.com/office/drawing/2014/main" id="{C79F75BC-9D31-40DB-8133-C5D26E6D9D8E}"/>
              </a:ext>
            </a:extLst>
          </p:cNvPr>
          <p:cNvSpPr/>
          <p:nvPr/>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tx1"/>
          </a:solidFill>
          <a:ln w="4242"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D7B3CFD3-9B36-4BDD-928E-8BEC6BE7A65C}"/>
              </a:ext>
            </a:extLst>
          </p:cNvPr>
          <p:cNvSpPr/>
          <p:nvPr/>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0CD98170-2C3C-4E7A-8EDD-99D3AB1F7ED3}"/>
              </a:ext>
            </a:extLst>
          </p:cNvPr>
          <p:cNvSpPr/>
          <p:nvPr/>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tx1"/>
          </a:solidFill>
          <a:ln w="4242"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E8BEFB58-C3E9-4CF7-81E7-A03371485FA9}"/>
              </a:ext>
            </a:extLst>
          </p:cNvPr>
          <p:cNvSpPr/>
          <p:nvPr/>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79F0F358-39C6-42E8-A3B6-9A73AF9D6E95}"/>
              </a:ext>
            </a:extLst>
          </p:cNvPr>
          <p:cNvSpPr/>
          <p:nvPr/>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tx1"/>
          </a:solidFill>
          <a:ln w="4242"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2CC36AA8-1DEF-4A63-81D7-5494F7415766}"/>
              </a:ext>
            </a:extLst>
          </p:cNvPr>
          <p:cNvSpPr/>
          <p:nvPr/>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grpSp>
        <p:nvGrpSpPr>
          <p:cNvPr id="31" name="Graphic 27">
            <a:extLst>
              <a:ext uri="{FF2B5EF4-FFF2-40B4-BE49-F238E27FC236}">
                <a16:creationId xmlns:a16="http://schemas.microsoft.com/office/drawing/2014/main" id="{90885CBD-CB4B-44B4-903A-8C197AB669EC}"/>
              </a:ext>
            </a:extLst>
          </p:cNvPr>
          <p:cNvGrpSpPr/>
          <p:nvPr userDrawn="1"/>
        </p:nvGrpSpPr>
        <p:grpSpPr>
          <a:xfrm>
            <a:off x="211138" y="6093845"/>
            <a:ext cx="634650" cy="548640"/>
            <a:chOff x="3214686" y="1004887"/>
            <a:chExt cx="5765431" cy="4850549"/>
          </a:xfrm>
        </p:grpSpPr>
        <p:sp>
          <p:nvSpPr>
            <p:cNvPr id="32" name="Freeform: Shape 31">
              <a:extLst>
                <a:ext uri="{FF2B5EF4-FFF2-40B4-BE49-F238E27FC236}">
                  <a16:creationId xmlns:a16="http://schemas.microsoft.com/office/drawing/2014/main" id="{0C915305-9408-4471-B0D4-FC7C04034FE5}"/>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33" name="Graphic 27">
              <a:extLst>
                <a:ext uri="{FF2B5EF4-FFF2-40B4-BE49-F238E27FC236}">
                  <a16:creationId xmlns:a16="http://schemas.microsoft.com/office/drawing/2014/main" id="{D38FE882-7255-4042-BC39-5204B6AC1CEB}"/>
                </a:ext>
              </a:extLst>
            </p:cNvPr>
            <p:cNvGrpSpPr/>
            <p:nvPr/>
          </p:nvGrpSpPr>
          <p:grpSpPr>
            <a:xfrm>
              <a:off x="3588488" y="1366527"/>
              <a:ext cx="5031814" cy="4160789"/>
              <a:chOff x="3588488" y="1366527"/>
              <a:chExt cx="5031814" cy="4160789"/>
            </a:xfrm>
            <a:solidFill>
              <a:srgbClr val="FFFFFF"/>
            </a:solidFill>
          </p:grpSpPr>
          <p:grpSp>
            <p:nvGrpSpPr>
              <p:cNvPr id="35" name="Graphic 27">
                <a:extLst>
                  <a:ext uri="{FF2B5EF4-FFF2-40B4-BE49-F238E27FC236}">
                    <a16:creationId xmlns:a16="http://schemas.microsoft.com/office/drawing/2014/main" id="{904420B5-803F-4729-A108-FB0AA986EF8C}"/>
                  </a:ext>
                </a:extLst>
              </p:cNvPr>
              <p:cNvGrpSpPr/>
              <p:nvPr/>
            </p:nvGrpSpPr>
            <p:grpSpPr>
              <a:xfrm>
                <a:off x="3588488" y="4982639"/>
                <a:ext cx="5031814" cy="544677"/>
                <a:chOff x="3588488" y="4982639"/>
                <a:chExt cx="5031814" cy="544677"/>
              </a:xfrm>
              <a:solidFill>
                <a:srgbClr val="FFFFFF"/>
              </a:solidFill>
            </p:grpSpPr>
            <p:sp>
              <p:nvSpPr>
                <p:cNvPr id="43" name="Freeform: Shape 42">
                  <a:extLst>
                    <a:ext uri="{FF2B5EF4-FFF2-40B4-BE49-F238E27FC236}">
                      <a16:creationId xmlns:a16="http://schemas.microsoft.com/office/drawing/2014/main" id="{DB2B7EDF-40F8-4D42-B080-B5155F095E71}"/>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A1E4AD0E-137C-4CBE-81BD-A1BE80A8B501}"/>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40D14AC0-3048-4478-9862-BBB7E15F51FF}"/>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64" name="Freeform: Shape 63">
                  <a:extLst>
                    <a:ext uri="{FF2B5EF4-FFF2-40B4-BE49-F238E27FC236}">
                      <a16:creationId xmlns:a16="http://schemas.microsoft.com/office/drawing/2014/main" id="{3B01CBEE-C01F-4F87-9511-64E4554EC12C}"/>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13FF1B80-A33E-4CA1-9C5C-74A3BB98E2E0}"/>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id="{94F6DEC1-BD21-4C88-A4DB-AD93B4D24770}"/>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id="{138045A8-F2F2-4D64-B058-FFC64EB4E66A}"/>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36" name="Graphic 27">
                <a:extLst>
                  <a:ext uri="{FF2B5EF4-FFF2-40B4-BE49-F238E27FC236}">
                    <a16:creationId xmlns:a16="http://schemas.microsoft.com/office/drawing/2014/main" id="{9F59AD8B-6249-45DA-A913-01F4F96E65DC}"/>
                  </a:ext>
                </a:extLst>
              </p:cNvPr>
              <p:cNvGrpSpPr/>
              <p:nvPr/>
            </p:nvGrpSpPr>
            <p:grpSpPr>
              <a:xfrm>
                <a:off x="3603806" y="1366527"/>
                <a:ext cx="4995343" cy="3257719"/>
                <a:chOff x="3603806" y="1366527"/>
                <a:chExt cx="4995343" cy="3257719"/>
              </a:xfrm>
              <a:solidFill>
                <a:srgbClr val="FFFFFF"/>
              </a:solidFill>
            </p:grpSpPr>
            <p:sp>
              <p:nvSpPr>
                <p:cNvPr id="37" name="Freeform: Shape 36">
                  <a:extLst>
                    <a:ext uri="{FF2B5EF4-FFF2-40B4-BE49-F238E27FC236}">
                      <a16:creationId xmlns:a16="http://schemas.microsoft.com/office/drawing/2014/main" id="{BFBE3883-72BC-46EA-8880-99E0F8F9D629}"/>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E780DC8B-6B22-4D2D-AC55-B72A3BF8C3D2}"/>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93DCF14E-4C09-4E71-9C9F-FAE10FFC42FB}"/>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D1B653BD-EE17-4E19-B94B-0B991040D44D}"/>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DB204428-BB56-4BB3-AB69-B1B9DE925A90}"/>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4E3F5840-1BE5-4324-836F-644605582610}"/>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
        <p:nvSpPr>
          <p:cNvPr id="14" name="Date Placeholder 13">
            <a:extLst>
              <a:ext uri="{FF2B5EF4-FFF2-40B4-BE49-F238E27FC236}">
                <a16:creationId xmlns:a16="http://schemas.microsoft.com/office/drawing/2014/main" id="{0D533D95-26A9-40D5-82E0-965E7B893BE9}"/>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5" name="Footer Placeholder 14">
            <a:extLst>
              <a:ext uri="{FF2B5EF4-FFF2-40B4-BE49-F238E27FC236}">
                <a16:creationId xmlns:a16="http://schemas.microsoft.com/office/drawing/2014/main" id="{E84EF73E-8740-47B5-9ACE-8CA3FEE2680F}"/>
              </a:ext>
            </a:extLst>
          </p:cNvPr>
          <p:cNvSpPr>
            <a:spLocks noGrp="1"/>
          </p:cNvSpPr>
          <p:nvPr>
            <p:ph type="ftr" sz="quarter" idx="17"/>
          </p:nvPr>
        </p:nvSpPr>
        <p:spPr>
          <a:xfrm>
            <a:off x="1725618" y="6512719"/>
            <a:ext cx="1377945" cy="87751"/>
          </a:xfrm>
        </p:spPr>
        <p:txBody>
          <a:bodyPr/>
          <a:lstStyle>
            <a:lvl1pPr>
              <a:defRPr>
                <a:solidFill>
                  <a:schemeClr val="accent1"/>
                </a:solidFill>
              </a:defRPr>
            </a:lvl1pPr>
          </a:lstStyle>
          <a:p>
            <a:r>
              <a:rPr lang="en-US"/>
              <a:t>Mojang Studios</a:t>
            </a:r>
            <a:endParaRPr lang="en-US">
              <a:solidFill>
                <a:schemeClr val="accent1"/>
              </a:solidFill>
            </a:endParaRPr>
          </a:p>
        </p:txBody>
      </p:sp>
      <p:sp>
        <p:nvSpPr>
          <p:cNvPr id="17" name="Slide Number Placeholder 16">
            <a:extLst>
              <a:ext uri="{FF2B5EF4-FFF2-40B4-BE49-F238E27FC236}">
                <a16:creationId xmlns:a16="http://schemas.microsoft.com/office/drawing/2014/main" id="{5B10840F-E756-490A-A3AB-DA586637E1EA}"/>
              </a:ext>
            </a:extLst>
          </p:cNvPr>
          <p:cNvSpPr>
            <a:spLocks noGrp="1"/>
          </p:cNvSpPr>
          <p:nvPr>
            <p:ph type="sldNum" sz="quarter" idx="18"/>
          </p:nvPr>
        </p:nvSpPr>
        <p:spPr/>
        <p:txBody>
          <a:bodyPr/>
          <a:lstStyle>
            <a:lvl1pPr>
              <a:defRPr>
                <a:solidFill>
                  <a:schemeClr val="accent1"/>
                </a:solidFill>
              </a:defRPr>
            </a:lvl1pPr>
          </a:lstStyle>
          <a:p>
            <a:fld id="{7C84D469-983E-45D1-83D0-D0A54F8F126E}" type="slidenum">
              <a:rPr lang="en-US" smtClean="0"/>
              <a:pPr/>
              <a:t>‹#›</a:t>
            </a:fld>
            <a:endParaRPr lang="en-US"/>
          </a:p>
        </p:txBody>
      </p:sp>
    </p:spTree>
    <p:extLst>
      <p:ext uri="{BB962C8B-B14F-4D97-AF65-F5344CB8AC3E}">
        <p14:creationId xmlns:p14="http://schemas.microsoft.com/office/powerpoint/2010/main" val="1203352569"/>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 Column x 1 Image - Dark">
    <p:bg>
      <p:bgRef idx="1001">
        <a:schemeClr val="bg1"/>
      </p:bgRef>
    </p:bg>
    <p:spTree>
      <p:nvGrpSpPr>
        <p:cNvPr id="1" name=""/>
        <p:cNvGrpSpPr/>
        <p:nvPr/>
      </p:nvGrpSpPr>
      <p:grpSpPr>
        <a:xfrm>
          <a:off x="0" y="0"/>
          <a:ext cx="0" cy="0"/>
          <a:chOff x="0" y="0"/>
          <a:chExt cx="0" cy="0"/>
        </a:xfrm>
      </p:grpSpPr>
      <p:sp>
        <p:nvSpPr>
          <p:cNvPr id="19" name="Picture Placeholder 8">
            <a:extLst>
              <a:ext uri="{FF2B5EF4-FFF2-40B4-BE49-F238E27FC236}">
                <a16:creationId xmlns:a16="http://schemas.microsoft.com/office/drawing/2014/main" id="{AD2F2857-10A0-4AF6-8F1E-C92EB905FDB3}"/>
              </a:ext>
            </a:extLst>
          </p:cNvPr>
          <p:cNvSpPr>
            <a:spLocks noGrp="1"/>
          </p:cNvSpPr>
          <p:nvPr>
            <p:ph type="pic" sz="quarter" idx="46" hasCustomPrompt="1"/>
          </p:nvPr>
        </p:nvSpPr>
        <p:spPr>
          <a:xfrm>
            <a:off x="3150394" y="0"/>
            <a:ext cx="9041607" cy="6858000"/>
          </a:xfrm>
          <a:prstGeom prst="rect">
            <a:avLst/>
          </a:prstGeom>
          <a:solidFill>
            <a:schemeClr val="accent2"/>
          </a:solidFill>
        </p:spPr>
        <p:txBody>
          <a:bodyPr lIns="0" tIns="2834640" rIns="0" bIns="0"/>
          <a:lstStyle>
            <a:lvl1pPr algn="ctr">
              <a:defRPr sz="1600">
                <a:solidFill>
                  <a:schemeClr val="bg1"/>
                </a:solidFill>
              </a:defRPr>
            </a:lvl1pPr>
          </a:lstStyle>
          <a:p>
            <a:r>
              <a:rPr lang="de-DE"/>
              <a:t>Add Image (945 x 720 pixels)</a:t>
            </a:r>
          </a:p>
        </p:txBody>
      </p:sp>
      <p:sp>
        <p:nvSpPr>
          <p:cNvPr id="2" name="Date Placeholder 1">
            <a:extLst>
              <a:ext uri="{FF2B5EF4-FFF2-40B4-BE49-F238E27FC236}">
                <a16:creationId xmlns:a16="http://schemas.microsoft.com/office/drawing/2014/main" id="{3A763EEF-9A0B-4ACD-81D8-E66CCD0B54ED}"/>
              </a:ext>
            </a:extLst>
          </p:cNvPr>
          <p:cNvSpPr>
            <a:spLocks noGrp="1"/>
          </p:cNvSpPr>
          <p:nvPr>
            <p:ph type="dt" sz="half" idx="32"/>
          </p:nvPr>
        </p:nvSpPr>
        <p:spPr>
          <a:xfrm>
            <a:off x="3195639"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7002312C-0587-4ED0-A2E1-B92640927779}"/>
              </a:ext>
            </a:extLst>
          </p:cNvPr>
          <p:cNvSpPr>
            <a:spLocks noGrp="1"/>
          </p:cNvSpPr>
          <p:nvPr>
            <p:ph type="ftr" sz="quarter" idx="33"/>
          </p:nvPr>
        </p:nvSpPr>
        <p:spPr/>
        <p:txBody>
          <a:bodyPr/>
          <a:lstStyle/>
          <a:p>
            <a:r>
              <a:rPr lang="en-US"/>
              <a:t>Mojang Studios</a:t>
            </a:r>
          </a:p>
        </p:txBody>
      </p:sp>
      <p:sp>
        <p:nvSpPr>
          <p:cNvPr id="6" name="Slide Number Placeholder 5">
            <a:extLst>
              <a:ext uri="{FF2B5EF4-FFF2-40B4-BE49-F238E27FC236}">
                <a16:creationId xmlns:a16="http://schemas.microsoft.com/office/drawing/2014/main" id="{CAAC97FB-A9BC-4D12-BE65-61325D0FDD6C}"/>
              </a:ext>
            </a:extLst>
          </p:cNvPr>
          <p:cNvSpPr>
            <a:spLocks noGrp="1"/>
          </p:cNvSpPr>
          <p:nvPr>
            <p:ph type="sldNum" sz="quarter" idx="34"/>
          </p:nvPr>
        </p:nvSpPr>
        <p:spPr/>
        <p:txBody>
          <a:bodyPr/>
          <a:lstStyle/>
          <a:p>
            <a:fld id="{7C84D469-983E-45D1-83D0-D0A54F8F126E}" type="slidenum">
              <a:rPr lang="en-US" smtClean="0"/>
              <a:pPr/>
              <a:t>‹#›</a:t>
            </a:fld>
            <a:endParaRPr lang="en-US"/>
          </a:p>
        </p:txBody>
      </p:sp>
      <p:sp>
        <p:nvSpPr>
          <p:cNvPr id="10" name="Title 23">
            <a:extLst>
              <a:ext uri="{FF2B5EF4-FFF2-40B4-BE49-F238E27FC236}">
                <a16:creationId xmlns:a16="http://schemas.microsoft.com/office/drawing/2014/main" id="{F8C34146-72FB-44A9-BCF2-140A696958E4}"/>
              </a:ext>
            </a:extLst>
          </p:cNvPr>
          <p:cNvSpPr>
            <a:spLocks noGrp="1"/>
          </p:cNvSpPr>
          <p:nvPr>
            <p:ph type="title" hasCustomPrompt="1"/>
          </p:nvPr>
        </p:nvSpPr>
        <p:spPr>
          <a:xfrm>
            <a:off x="252413" y="255588"/>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4AD4405B-9EDD-43B7-89E2-E0133A96CFAE}"/>
              </a:ext>
            </a:extLst>
          </p:cNvPr>
          <p:cNvSpPr>
            <a:spLocks noGrp="1"/>
          </p:cNvSpPr>
          <p:nvPr>
            <p:ph type="body" sz="quarter" idx="15" hasCustomPrompt="1"/>
          </p:nvPr>
        </p:nvSpPr>
        <p:spPr>
          <a:xfrm>
            <a:off x="252413" y="478632"/>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2" name="Text Placeholder 3">
            <a:extLst>
              <a:ext uri="{FF2B5EF4-FFF2-40B4-BE49-F238E27FC236}">
                <a16:creationId xmlns:a16="http://schemas.microsoft.com/office/drawing/2014/main" id="{714A5682-5B2A-43B4-A6A1-D4E8F9C0DBFE}"/>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3" name="Text Placeholder 3">
            <a:extLst>
              <a:ext uri="{FF2B5EF4-FFF2-40B4-BE49-F238E27FC236}">
                <a16:creationId xmlns:a16="http://schemas.microsoft.com/office/drawing/2014/main" id="{A8B66060-5378-4B44-979C-2F8319CA60D8}"/>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4241757699"/>
      </p:ext>
    </p:extLst>
  </p:cSld>
  <p:clrMapOvr>
    <a:overrideClrMapping bg1="dk1" tx1="lt1" bg2="dk2" tx2="lt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 Column Bullet x 1 Image - Light">
    <p:spTree>
      <p:nvGrpSpPr>
        <p:cNvPr id="1" name=""/>
        <p:cNvGrpSpPr/>
        <p:nvPr/>
      </p:nvGrpSpPr>
      <p:grpSpPr>
        <a:xfrm>
          <a:off x="0" y="0"/>
          <a:ext cx="0" cy="0"/>
          <a:chOff x="0" y="0"/>
          <a:chExt cx="0" cy="0"/>
        </a:xfrm>
      </p:grpSpPr>
      <p:sp>
        <p:nvSpPr>
          <p:cNvPr id="6" name="Picture Placeholder 8">
            <a:extLst>
              <a:ext uri="{FF2B5EF4-FFF2-40B4-BE49-F238E27FC236}">
                <a16:creationId xmlns:a16="http://schemas.microsoft.com/office/drawing/2014/main" id="{5C9C6707-A6E4-4839-B4F7-651B5E39EC77}"/>
              </a:ext>
            </a:extLst>
          </p:cNvPr>
          <p:cNvSpPr>
            <a:spLocks noGrp="1"/>
          </p:cNvSpPr>
          <p:nvPr>
            <p:ph type="pic" sz="quarter" idx="46" hasCustomPrompt="1"/>
          </p:nvPr>
        </p:nvSpPr>
        <p:spPr>
          <a:xfrm>
            <a:off x="3150394" y="0"/>
            <a:ext cx="9041607" cy="6858000"/>
          </a:xfrm>
          <a:prstGeom prst="rect">
            <a:avLst/>
          </a:prstGeom>
          <a:solidFill>
            <a:schemeClr val="accent2"/>
          </a:solidFill>
        </p:spPr>
        <p:txBody>
          <a:bodyPr lIns="0" tIns="2834640" rIns="0" bIns="0"/>
          <a:lstStyle>
            <a:lvl1pPr algn="ctr">
              <a:defRPr sz="1600"/>
            </a:lvl1pPr>
          </a:lstStyle>
          <a:p>
            <a:r>
              <a:rPr lang="de-DE"/>
              <a:t>Add Image (945 x 720 pixels)</a:t>
            </a:r>
          </a:p>
        </p:txBody>
      </p:sp>
      <p:sp>
        <p:nvSpPr>
          <p:cNvPr id="3" name="Footer Placeholder 2">
            <a:extLst>
              <a:ext uri="{FF2B5EF4-FFF2-40B4-BE49-F238E27FC236}">
                <a16:creationId xmlns:a16="http://schemas.microsoft.com/office/drawing/2014/main" id="{0707CECB-07DD-41B2-8C9D-9DEAEC225A67}"/>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3DB0151F-30B5-4A0D-B822-82F610AC0E60}"/>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0F02AEE6-3783-4147-B00A-2C94E52BB9ED}"/>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8" name="Title 23">
            <a:extLst>
              <a:ext uri="{FF2B5EF4-FFF2-40B4-BE49-F238E27FC236}">
                <a16:creationId xmlns:a16="http://schemas.microsoft.com/office/drawing/2014/main" id="{CF6F64F4-DEB5-4E3E-A44B-4C96455E7178}"/>
              </a:ext>
            </a:extLst>
          </p:cNvPr>
          <p:cNvSpPr>
            <a:spLocks noGrp="1"/>
          </p:cNvSpPr>
          <p:nvPr>
            <p:ph type="title" hasCustomPrompt="1"/>
          </p:nvPr>
        </p:nvSpPr>
        <p:spPr>
          <a:xfrm>
            <a:off x="252413" y="255588"/>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9" name="Text Placeholder 21">
            <a:extLst>
              <a:ext uri="{FF2B5EF4-FFF2-40B4-BE49-F238E27FC236}">
                <a16:creationId xmlns:a16="http://schemas.microsoft.com/office/drawing/2014/main" id="{C0ADAC8D-0AC8-44DF-8D11-DB67002615D2}"/>
              </a:ext>
            </a:extLst>
          </p:cNvPr>
          <p:cNvSpPr>
            <a:spLocks noGrp="1"/>
          </p:cNvSpPr>
          <p:nvPr>
            <p:ph type="body" sz="quarter" idx="15" hasCustomPrompt="1"/>
          </p:nvPr>
        </p:nvSpPr>
        <p:spPr>
          <a:xfrm>
            <a:off x="252413" y="478632"/>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1" name="Text Placeholder 15">
            <a:extLst>
              <a:ext uri="{FF2B5EF4-FFF2-40B4-BE49-F238E27FC236}">
                <a16:creationId xmlns:a16="http://schemas.microsoft.com/office/drawing/2014/main" id="{BF234427-528A-4AA6-BCD0-47E17B780652}"/>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ext Placeholder 3">
            <a:extLst>
              <a:ext uri="{FF2B5EF4-FFF2-40B4-BE49-F238E27FC236}">
                <a16:creationId xmlns:a16="http://schemas.microsoft.com/office/drawing/2014/main" id="{31915DFC-6A36-49FA-9073-8E89F87498C8}"/>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427660101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 Column Bullet x 1 Image - Dark">
    <p:bg>
      <p:bgRef idx="1001">
        <a:schemeClr val="bg1"/>
      </p:bgRef>
    </p:bg>
    <p:spTree>
      <p:nvGrpSpPr>
        <p:cNvPr id="1" name=""/>
        <p:cNvGrpSpPr/>
        <p:nvPr/>
      </p:nvGrpSpPr>
      <p:grpSpPr>
        <a:xfrm>
          <a:off x="0" y="0"/>
          <a:ext cx="0" cy="0"/>
          <a:chOff x="0" y="0"/>
          <a:chExt cx="0" cy="0"/>
        </a:xfrm>
      </p:grpSpPr>
      <p:sp>
        <p:nvSpPr>
          <p:cNvPr id="6" name="Picture Placeholder 8">
            <a:extLst>
              <a:ext uri="{FF2B5EF4-FFF2-40B4-BE49-F238E27FC236}">
                <a16:creationId xmlns:a16="http://schemas.microsoft.com/office/drawing/2014/main" id="{962CCE9F-EB35-452F-9C5B-CB27E5AF8619}"/>
              </a:ext>
            </a:extLst>
          </p:cNvPr>
          <p:cNvSpPr>
            <a:spLocks noGrp="1"/>
          </p:cNvSpPr>
          <p:nvPr>
            <p:ph type="pic" sz="quarter" idx="46" hasCustomPrompt="1"/>
          </p:nvPr>
        </p:nvSpPr>
        <p:spPr>
          <a:xfrm>
            <a:off x="3150394" y="0"/>
            <a:ext cx="9041607" cy="6858000"/>
          </a:xfrm>
          <a:prstGeom prst="rect">
            <a:avLst/>
          </a:prstGeom>
          <a:solidFill>
            <a:schemeClr val="accent2"/>
          </a:solidFill>
        </p:spPr>
        <p:txBody>
          <a:bodyPr lIns="0" tIns="2834640" rIns="0" bIns="0"/>
          <a:lstStyle>
            <a:lvl1pPr algn="ctr">
              <a:defRPr sz="1600">
                <a:solidFill>
                  <a:schemeClr val="bg1"/>
                </a:solidFill>
              </a:defRPr>
            </a:lvl1pPr>
          </a:lstStyle>
          <a:p>
            <a:r>
              <a:rPr lang="de-DE"/>
              <a:t>Add Image (945 x 720 pixels)</a:t>
            </a:r>
          </a:p>
        </p:txBody>
      </p:sp>
      <p:sp>
        <p:nvSpPr>
          <p:cNvPr id="7" name="Title 23">
            <a:extLst>
              <a:ext uri="{FF2B5EF4-FFF2-40B4-BE49-F238E27FC236}">
                <a16:creationId xmlns:a16="http://schemas.microsoft.com/office/drawing/2014/main" id="{B0934A21-41C6-40BC-9CED-DB57B9F6EAE0}"/>
              </a:ext>
            </a:extLst>
          </p:cNvPr>
          <p:cNvSpPr>
            <a:spLocks noGrp="1"/>
          </p:cNvSpPr>
          <p:nvPr>
            <p:ph type="title" hasCustomPrompt="1"/>
          </p:nvPr>
        </p:nvSpPr>
        <p:spPr>
          <a:xfrm>
            <a:off x="252413" y="255588"/>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8" name="Text Placeholder 21">
            <a:extLst>
              <a:ext uri="{FF2B5EF4-FFF2-40B4-BE49-F238E27FC236}">
                <a16:creationId xmlns:a16="http://schemas.microsoft.com/office/drawing/2014/main" id="{B26E788D-A585-4648-B01A-43AE77CD22B1}"/>
              </a:ext>
            </a:extLst>
          </p:cNvPr>
          <p:cNvSpPr>
            <a:spLocks noGrp="1"/>
          </p:cNvSpPr>
          <p:nvPr>
            <p:ph type="body" sz="quarter" idx="15" hasCustomPrompt="1"/>
          </p:nvPr>
        </p:nvSpPr>
        <p:spPr>
          <a:xfrm>
            <a:off x="252413" y="478632"/>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3" name="Footer Placeholder 2">
            <a:extLst>
              <a:ext uri="{FF2B5EF4-FFF2-40B4-BE49-F238E27FC236}">
                <a16:creationId xmlns:a16="http://schemas.microsoft.com/office/drawing/2014/main" id="{7B71256F-D1E0-4E83-8F20-92965E48F5BB}"/>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55A4432-696B-4A68-9FB1-FA2523029DFB}"/>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E77C3230-1F6F-405E-903C-BE945F8499D4}"/>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1" name="Text Placeholder 15">
            <a:extLst>
              <a:ext uri="{FF2B5EF4-FFF2-40B4-BE49-F238E27FC236}">
                <a16:creationId xmlns:a16="http://schemas.microsoft.com/office/drawing/2014/main" id="{FBAE777E-647F-440D-BCDE-F4B4F16ABC47}"/>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ext Placeholder 3">
            <a:extLst>
              <a:ext uri="{FF2B5EF4-FFF2-40B4-BE49-F238E27FC236}">
                <a16:creationId xmlns:a16="http://schemas.microsoft.com/office/drawing/2014/main" id="{A098D37C-A518-4053-A187-804D38219F16}"/>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2267624150"/>
      </p:ext>
    </p:extLst>
  </p:cSld>
  <p:clrMapOvr>
    <a:overrideClrMapping bg1="dk1" tx1="lt1" bg2="dk2" tx2="lt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 Column x 1 Floating Image - Light">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638CD1AC-1C9D-4BD5-898E-6EB6BEB7CE63}"/>
              </a:ext>
            </a:extLst>
          </p:cNvPr>
          <p:cNvSpPr>
            <a:spLocks noGrp="1"/>
          </p:cNvSpPr>
          <p:nvPr>
            <p:ph type="pic" sz="quarter" idx="46" hasCustomPrompt="1"/>
          </p:nvPr>
        </p:nvSpPr>
        <p:spPr>
          <a:xfrm>
            <a:off x="3195638" y="1327150"/>
            <a:ext cx="8743950" cy="4768850"/>
          </a:xfrm>
          <a:prstGeom prst="rect">
            <a:avLst/>
          </a:prstGeom>
          <a:solidFill>
            <a:schemeClr val="accent2"/>
          </a:solidFill>
        </p:spPr>
        <p:txBody>
          <a:bodyPr lIns="0" tIns="1737360" rIns="0" bIns="0"/>
          <a:lstStyle>
            <a:lvl1pPr algn="ctr">
              <a:defRPr sz="1400"/>
            </a:lvl1pPr>
          </a:lstStyle>
          <a:p>
            <a:r>
              <a:rPr lang="de-DE"/>
              <a:t>Add Image (918 x 501 pixels)</a:t>
            </a:r>
          </a:p>
        </p:txBody>
      </p:sp>
      <p:sp>
        <p:nvSpPr>
          <p:cNvPr id="2" name="Date Placeholder 1">
            <a:extLst>
              <a:ext uri="{FF2B5EF4-FFF2-40B4-BE49-F238E27FC236}">
                <a16:creationId xmlns:a16="http://schemas.microsoft.com/office/drawing/2014/main" id="{E268DA05-3080-47A8-A9BD-3BA2DFC78265}"/>
              </a:ext>
            </a:extLst>
          </p:cNvPr>
          <p:cNvSpPr>
            <a:spLocks noGrp="1"/>
          </p:cNvSpPr>
          <p:nvPr>
            <p:ph type="dt" sz="half" idx="38"/>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78974100-FB23-41BF-9702-49823F1EA78B}"/>
              </a:ext>
            </a:extLst>
          </p:cNvPr>
          <p:cNvSpPr>
            <a:spLocks noGrp="1"/>
          </p:cNvSpPr>
          <p:nvPr>
            <p:ph type="ftr" sz="quarter" idx="39"/>
          </p:nvPr>
        </p:nvSpPr>
        <p:spPr/>
        <p:txBody>
          <a:bodyPr/>
          <a:lstStyle/>
          <a:p>
            <a:r>
              <a:rPr lang="en-US"/>
              <a:t>Mojang Studios</a:t>
            </a:r>
          </a:p>
        </p:txBody>
      </p:sp>
      <p:sp>
        <p:nvSpPr>
          <p:cNvPr id="6" name="Slide Number Placeholder 5">
            <a:extLst>
              <a:ext uri="{FF2B5EF4-FFF2-40B4-BE49-F238E27FC236}">
                <a16:creationId xmlns:a16="http://schemas.microsoft.com/office/drawing/2014/main" id="{2810E26B-61FD-4FD2-B22D-859BC3DE9E21}"/>
              </a:ext>
            </a:extLst>
          </p:cNvPr>
          <p:cNvSpPr>
            <a:spLocks noGrp="1"/>
          </p:cNvSpPr>
          <p:nvPr>
            <p:ph type="sldNum" sz="quarter" idx="40"/>
          </p:nvPr>
        </p:nvSpPr>
        <p:spPr/>
        <p:txBody>
          <a:bodyPr/>
          <a:lstStyle/>
          <a:p>
            <a:fld id="{7C84D469-983E-45D1-83D0-D0A54F8F126E}" type="slidenum">
              <a:rPr lang="en-US" smtClean="0"/>
              <a:pPr/>
              <a:t>‹#›</a:t>
            </a:fld>
            <a:endParaRPr lang="en-US"/>
          </a:p>
        </p:txBody>
      </p:sp>
      <p:sp>
        <p:nvSpPr>
          <p:cNvPr id="14" name="Text Placeholder 3">
            <a:extLst>
              <a:ext uri="{FF2B5EF4-FFF2-40B4-BE49-F238E27FC236}">
                <a16:creationId xmlns:a16="http://schemas.microsoft.com/office/drawing/2014/main" id="{7CE45498-D888-4689-A3D1-627CF7011F95}"/>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5" name="Text Placeholder 3">
            <a:extLst>
              <a:ext uri="{FF2B5EF4-FFF2-40B4-BE49-F238E27FC236}">
                <a16:creationId xmlns:a16="http://schemas.microsoft.com/office/drawing/2014/main" id="{0EB82E78-A0A9-4CD2-8349-C8522814CEA8}"/>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itle 23">
            <a:extLst>
              <a:ext uri="{FF2B5EF4-FFF2-40B4-BE49-F238E27FC236}">
                <a16:creationId xmlns:a16="http://schemas.microsoft.com/office/drawing/2014/main" id="{2753A3BB-E4B0-4990-8F17-36C5CD6FDA36}"/>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20" name="Text Placeholder 21">
            <a:extLst>
              <a:ext uri="{FF2B5EF4-FFF2-40B4-BE49-F238E27FC236}">
                <a16:creationId xmlns:a16="http://schemas.microsoft.com/office/drawing/2014/main" id="{C59FF4BF-F966-47AD-BC19-43A355BBBCB5}"/>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91469104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 Column x 1 Floating Image - Dark">
    <p:bg>
      <p:bgRef idx="1001">
        <a:schemeClr val="bg1"/>
      </p:bgRef>
    </p:bg>
    <p:spTree>
      <p:nvGrpSpPr>
        <p:cNvPr id="1" name=""/>
        <p:cNvGrpSpPr/>
        <p:nvPr/>
      </p:nvGrpSpPr>
      <p:grpSpPr>
        <a:xfrm>
          <a:off x="0" y="0"/>
          <a:ext cx="0" cy="0"/>
          <a:chOff x="0" y="0"/>
          <a:chExt cx="0" cy="0"/>
        </a:xfrm>
      </p:grpSpPr>
      <p:sp>
        <p:nvSpPr>
          <p:cNvPr id="14" name="Picture Placeholder 3">
            <a:extLst>
              <a:ext uri="{FF2B5EF4-FFF2-40B4-BE49-F238E27FC236}">
                <a16:creationId xmlns:a16="http://schemas.microsoft.com/office/drawing/2014/main" id="{DA34A682-8DE5-4F01-B612-ABF5C84D75FA}"/>
              </a:ext>
            </a:extLst>
          </p:cNvPr>
          <p:cNvSpPr>
            <a:spLocks noGrp="1"/>
          </p:cNvSpPr>
          <p:nvPr>
            <p:ph type="pic" sz="quarter" idx="46" hasCustomPrompt="1"/>
          </p:nvPr>
        </p:nvSpPr>
        <p:spPr>
          <a:xfrm>
            <a:off x="3195638" y="1327150"/>
            <a:ext cx="8743950" cy="4768850"/>
          </a:xfrm>
          <a:prstGeom prst="rect">
            <a:avLst/>
          </a:prstGeom>
          <a:solidFill>
            <a:schemeClr val="accent2"/>
          </a:solidFill>
        </p:spPr>
        <p:txBody>
          <a:bodyPr lIns="0" tIns="1737360" rIns="0" bIns="0"/>
          <a:lstStyle>
            <a:lvl1pPr algn="ctr">
              <a:defRPr sz="1400">
                <a:solidFill>
                  <a:schemeClr val="bg1"/>
                </a:solidFill>
              </a:defRPr>
            </a:lvl1pPr>
          </a:lstStyle>
          <a:p>
            <a:r>
              <a:rPr lang="de-DE"/>
              <a:t>Add Image (918 x 501 pixels)</a:t>
            </a:r>
          </a:p>
        </p:txBody>
      </p:sp>
      <p:sp>
        <p:nvSpPr>
          <p:cNvPr id="2" name="Date Placeholder 1">
            <a:extLst>
              <a:ext uri="{FF2B5EF4-FFF2-40B4-BE49-F238E27FC236}">
                <a16:creationId xmlns:a16="http://schemas.microsoft.com/office/drawing/2014/main" id="{0038F9DF-9E01-41A6-9CE2-970E9AC2FFDB}"/>
              </a:ext>
            </a:extLst>
          </p:cNvPr>
          <p:cNvSpPr>
            <a:spLocks noGrp="1"/>
          </p:cNvSpPr>
          <p:nvPr>
            <p:ph type="dt" sz="half" idx="2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F2367E63-603E-4D51-808B-3FEED0583EBE}"/>
              </a:ext>
            </a:extLst>
          </p:cNvPr>
          <p:cNvSpPr>
            <a:spLocks noGrp="1"/>
          </p:cNvSpPr>
          <p:nvPr>
            <p:ph type="ftr" sz="quarter" idx="23"/>
          </p:nvPr>
        </p:nvSpPr>
        <p:spPr/>
        <p:txBody>
          <a:bodyPr/>
          <a:lstStyle/>
          <a:p>
            <a:r>
              <a:rPr lang="en-US"/>
              <a:t>Mojang Studios</a:t>
            </a:r>
          </a:p>
        </p:txBody>
      </p:sp>
      <p:sp>
        <p:nvSpPr>
          <p:cNvPr id="6" name="Slide Number Placeholder 5">
            <a:extLst>
              <a:ext uri="{FF2B5EF4-FFF2-40B4-BE49-F238E27FC236}">
                <a16:creationId xmlns:a16="http://schemas.microsoft.com/office/drawing/2014/main" id="{248B478F-8B60-4A27-BB97-4943620DA20F}"/>
              </a:ext>
            </a:extLst>
          </p:cNvPr>
          <p:cNvSpPr>
            <a:spLocks noGrp="1"/>
          </p:cNvSpPr>
          <p:nvPr>
            <p:ph type="sldNum" sz="quarter" idx="24"/>
          </p:nvPr>
        </p:nvSpPr>
        <p:spPr/>
        <p:txBody>
          <a:bodyPr/>
          <a:lstStyle/>
          <a:p>
            <a:fld id="{7C84D469-983E-45D1-83D0-D0A54F8F126E}" type="slidenum">
              <a:rPr lang="en-US" smtClean="0"/>
              <a:pPr/>
              <a:t>‹#›</a:t>
            </a:fld>
            <a:endParaRPr lang="en-US"/>
          </a:p>
        </p:txBody>
      </p:sp>
      <p:sp>
        <p:nvSpPr>
          <p:cNvPr id="10" name="Title 23">
            <a:extLst>
              <a:ext uri="{FF2B5EF4-FFF2-40B4-BE49-F238E27FC236}">
                <a16:creationId xmlns:a16="http://schemas.microsoft.com/office/drawing/2014/main" id="{9E81FC83-F1FF-4246-B2BA-D8D6819E0DC4}"/>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6AB23C00-2708-4AB1-8FD4-EBB34A58053D}"/>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2" name="Text Placeholder 3">
            <a:extLst>
              <a:ext uri="{FF2B5EF4-FFF2-40B4-BE49-F238E27FC236}">
                <a16:creationId xmlns:a16="http://schemas.microsoft.com/office/drawing/2014/main" id="{478629E2-22DC-4151-A595-48D1269DA540}"/>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3" name="Text Placeholder 3">
            <a:extLst>
              <a:ext uri="{FF2B5EF4-FFF2-40B4-BE49-F238E27FC236}">
                <a16:creationId xmlns:a16="http://schemas.microsoft.com/office/drawing/2014/main" id="{DFA42BCD-6D36-4E25-84A7-D750122554F0}"/>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266005441"/>
      </p:ext>
    </p:extLst>
  </p:cSld>
  <p:clrMapOvr>
    <a:overrideClrMapping bg1="dk1" tx1="lt1" bg2="dk2" tx2="lt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 Column Bullet x 1 Floating Image - Light">
    <p:spTree>
      <p:nvGrpSpPr>
        <p:cNvPr id="1" name=""/>
        <p:cNvGrpSpPr/>
        <p:nvPr/>
      </p:nvGrpSpPr>
      <p:grpSpPr>
        <a:xfrm>
          <a:off x="0" y="0"/>
          <a:ext cx="0" cy="0"/>
          <a:chOff x="0" y="0"/>
          <a:chExt cx="0" cy="0"/>
        </a:xfrm>
      </p:grpSpPr>
      <p:sp>
        <p:nvSpPr>
          <p:cNvPr id="6" name="Picture Placeholder 3">
            <a:extLst>
              <a:ext uri="{FF2B5EF4-FFF2-40B4-BE49-F238E27FC236}">
                <a16:creationId xmlns:a16="http://schemas.microsoft.com/office/drawing/2014/main" id="{0B42DB4A-FD16-4E5D-B860-9D4C0F4BB1E0}"/>
              </a:ext>
            </a:extLst>
          </p:cNvPr>
          <p:cNvSpPr>
            <a:spLocks noGrp="1"/>
          </p:cNvSpPr>
          <p:nvPr>
            <p:ph type="pic" sz="quarter" idx="46" hasCustomPrompt="1"/>
          </p:nvPr>
        </p:nvSpPr>
        <p:spPr>
          <a:xfrm>
            <a:off x="3195638" y="1327150"/>
            <a:ext cx="8743950" cy="4768850"/>
          </a:xfrm>
          <a:prstGeom prst="rect">
            <a:avLst/>
          </a:prstGeom>
          <a:solidFill>
            <a:schemeClr val="accent2"/>
          </a:solidFill>
        </p:spPr>
        <p:txBody>
          <a:bodyPr lIns="0" tIns="1737360" rIns="0" bIns="0"/>
          <a:lstStyle>
            <a:lvl1pPr algn="ctr">
              <a:defRPr sz="1400"/>
            </a:lvl1pPr>
          </a:lstStyle>
          <a:p>
            <a:r>
              <a:rPr lang="de-DE"/>
              <a:t>Add Image (918 x 501 pixels)</a:t>
            </a:r>
          </a:p>
        </p:txBody>
      </p:sp>
      <p:sp>
        <p:nvSpPr>
          <p:cNvPr id="3" name="Footer Placeholder 2">
            <a:extLst>
              <a:ext uri="{FF2B5EF4-FFF2-40B4-BE49-F238E27FC236}">
                <a16:creationId xmlns:a16="http://schemas.microsoft.com/office/drawing/2014/main" id="{8A0BB66A-E084-4BA3-BD1F-ECA8C7967DE3}"/>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6B2AC94-076D-4863-9C24-81E6F6391AB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A915C5CD-9C34-4714-8414-4A405B7A9B66}"/>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9" name="Title 23">
            <a:extLst>
              <a:ext uri="{FF2B5EF4-FFF2-40B4-BE49-F238E27FC236}">
                <a16:creationId xmlns:a16="http://schemas.microsoft.com/office/drawing/2014/main" id="{A824A7FA-850B-4FCF-80FE-56C61966456C}"/>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0" name="Text Placeholder 21">
            <a:extLst>
              <a:ext uri="{FF2B5EF4-FFF2-40B4-BE49-F238E27FC236}">
                <a16:creationId xmlns:a16="http://schemas.microsoft.com/office/drawing/2014/main" id="{D8926D3A-B02C-4B66-8E72-12E8A7B070B2}"/>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1" name="Text Placeholder 15">
            <a:extLst>
              <a:ext uri="{FF2B5EF4-FFF2-40B4-BE49-F238E27FC236}">
                <a16:creationId xmlns:a16="http://schemas.microsoft.com/office/drawing/2014/main" id="{38B7729F-91E6-4437-B274-D2416E49636A}"/>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ext Placeholder 3">
            <a:extLst>
              <a:ext uri="{FF2B5EF4-FFF2-40B4-BE49-F238E27FC236}">
                <a16:creationId xmlns:a16="http://schemas.microsoft.com/office/drawing/2014/main" id="{01DE1173-668B-460B-ABAE-F151CC455167}"/>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2509800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 Column Bullet x 1 Floating Image - Dark">
    <p:bg>
      <p:bgRef idx="1001">
        <a:schemeClr val="bg1"/>
      </p:bgRef>
    </p:bg>
    <p:spTree>
      <p:nvGrpSpPr>
        <p:cNvPr id="1" name=""/>
        <p:cNvGrpSpPr/>
        <p:nvPr/>
      </p:nvGrpSpPr>
      <p:grpSpPr>
        <a:xfrm>
          <a:off x="0" y="0"/>
          <a:ext cx="0" cy="0"/>
          <a:chOff x="0" y="0"/>
          <a:chExt cx="0" cy="0"/>
        </a:xfrm>
      </p:grpSpPr>
      <p:sp>
        <p:nvSpPr>
          <p:cNvPr id="6" name="Picture Placeholder 3">
            <a:extLst>
              <a:ext uri="{FF2B5EF4-FFF2-40B4-BE49-F238E27FC236}">
                <a16:creationId xmlns:a16="http://schemas.microsoft.com/office/drawing/2014/main" id="{BE7BA28A-1758-4964-BACD-549DA328BB08}"/>
              </a:ext>
            </a:extLst>
          </p:cNvPr>
          <p:cNvSpPr>
            <a:spLocks noGrp="1"/>
          </p:cNvSpPr>
          <p:nvPr>
            <p:ph type="pic" sz="quarter" idx="46" hasCustomPrompt="1"/>
          </p:nvPr>
        </p:nvSpPr>
        <p:spPr>
          <a:xfrm>
            <a:off x="3195638" y="1327150"/>
            <a:ext cx="8743950" cy="4768850"/>
          </a:xfrm>
          <a:prstGeom prst="rect">
            <a:avLst/>
          </a:prstGeom>
          <a:solidFill>
            <a:schemeClr val="accent2"/>
          </a:solidFill>
        </p:spPr>
        <p:txBody>
          <a:bodyPr lIns="0" tIns="1737360" rIns="0" bIns="0"/>
          <a:lstStyle>
            <a:lvl1pPr algn="ctr">
              <a:defRPr sz="1400">
                <a:solidFill>
                  <a:schemeClr val="bg1"/>
                </a:solidFill>
              </a:defRPr>
            </a:lvl1pPr>
          </a:lstStyle>
          <a:p>
            <a:r>
              <a:rPr lang="de-DE"/>
              <a:t>Add Image (918 x 501 pixels)</a:t>
            </a:r>
          </a:p>
        </p:txBody>
      </p:sp>
      <p:sp>
        <p:nvSpPr>
          <p:cNvPr id="3" name="Footer Placeholder 2">
            <a:extLst>
              <a:ext uri="{FF2B5EF4-FFF2-40B4-BE49-F238E27FC236}">
                <a16:creationId xmlns:a16="http://schemas.microsoft.com/office/drawing/2014/main" id="{29731D9C-BED4-4F72-9259-64043DE0DFD1}"/>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87514426-0ABE-4F64-B204-E996FF1EB575}"/>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22F30F85-91EE-44C7-9310-BD2760A012C0}"/>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Title 23">
            <a:extLst>
              <a:ext uri="{FF2B5EF4-FFF2-40B4-BE49-F238E27FC236}">
                <a16:creationId xmlns:a16="http://schemas.microsoft.com/office/drawing/2014/main" id="{5B99E902-0C06-4342-90CB-A8CA85BFD224}"/>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8" name="Text Placeholder 21">
            <a:extLst>
              <a:ext uri="{FF2B5EF4-FFF2-40B4-BE49-F238E27FC236}">
                <a16:creationId xmlns:a16="http://schemas.microsoft.com/office/drawing/2014/main" id="{E1455412-4D1E-4313-A743-8508ECA8A7D1}"/>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1" name="Text Placeholder 15">
            <a:extLst>
              <a:ext uri="{FF2B5EF4-FFF2-40B4-BE49-F238E27FC236}">
                <a16:creationId xmlns:a16="http://schemas.microsoft.com/office/drawing/2014/main" id="{CD368D9B-2C7D-4E02-A9EC-9610AF7877A2}"/>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ext Placeholder 3">
            <a:extLst>
              <a:ext uri="{FF2B5EF4-FFF2-40B4-BE49-F238E27FC236}">
                <a16:creationId xmlns:a16="http://schemas.microsoft.com/office/drawing/2014/main" id="{60BEE571-DE26-4210-B1B9-0C081C76DF23}"/>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4078211924"/>
      </p:ext>
    </p:extLst>
  </p:cSld>
  <p:clrMapOvr>
    <a:overrideClrMapping bg1="dk1" tx1="lt1" bg2="dk2" tx2="lt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 Column x 1 Image - Ligh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6BA60705-BB8D-4549-8499-B4D37AFBC37B}"/>
              </a:ext>
            </a:extLst>
          </p:cNvPr>
          <p:cNvSpPr>
            <a:spLocks noGrp="1"/>
          </p:cNvSpPr>
          <p:nvPr>
            <p:ph type="pic" sz="quarter" idx="46" hasCustomPrompt="1"/>
          </p:nvPr>
        </p:nvSpPr>
        <p:spPr>
          <a:xfrm>
            <a:off x="6145214" y="1327150"/>
            <a:ext cx="6046786" cy="4768850"/>
          </a:xfrm>
          <a:prstGeom prst="rect">
            <a:avLst/>
          </a:prstGeom>
          <a:solidFill>
            <a:schemeClr val="accent2"/>
          </a:solidFill>
        </p:spPr>
        <p:txBody>
          <a:bodyPr lIns="0" tIns="1737360" rIns="0" bIns="0"/>
          <a:lstStyle>
            <a:lvl1pPr algn="ctr">
              <a:defRPr sz="1400">
                <a:solidFill>
                  <a:schemeClr val="tx1"/>
                </a:solidFill>
              </a:defRPr>
            </a:lvl1pPr>
          </a:lstStyle>
          <a:p>
            <a:r>
              <a:rPr lang="de-DE"/>
              <a:t>Add Image (635 x 501 pixels)</a:t>
            </a:r>
          </a:p>
        </p:txBody>
      </p:sp>
      <p:sp>
        <p:nvSpPr>
          <p:cNvPr id="3" name="Date Placeholder 2">
            <a:extLst>
              <a:ext uri="{FF2B5EF4-FFF2-40B4-BE49-F238E27FC236}">
                <a16:creationId xmlns:a16="http://schemas.microsoft.com/office/drawing/2014/main" id="{FB3E2CD5-1C11-4760-BBAB-7142553DB4D6}"/>
              </a:ext>
            </a:extLst>
          </p:cNvPr>
          <p:cNvSpPr>
            <a:spLocks noGrp="1"/>
          </p:cNvSpPr>
          <p:nvPr>
            <p:ph type="dt" sz="half" idx="38"/>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B5EBDDAE-0465-420D-BBA2-F47144C79778}"/>
              </a:ext>
            </a:extLst>
          </p:cNvPr>
          <p:cNvSpPr>
            <a:spLocks noGrp="1"/>
          </p:cNvSpPr>
          <p:nvPr>
            <p:ph type="ftr" sz="quarter" idx="39"/>
          </p:nvPr>
        </p:nvSpPr>
        <p:spPr/>
        <p:txBody>
          <a:bodyPr/>
          <a:lstStyle/>
          <a:p>
            <a:r>
              <a:rPr lang="en-US"/>
              <a:t>Mojang Studios</a:t>
            </a:r>
          </a:p>
        </p:txBody>
      </p:sp>
      <p:sp>
        <p:nvSpPr>
          <p:cNvPr id="5" name="Slide Number Placeholder 4">
            <a:extLst>
              <a:ext uri="{FF2B5EF4-FFF2-40B4-BE49-F238E27FC236}">
                <a16:creationId xmlns:a16="http://schemas.microsoft.com/office/drawing/2014/main" id="{7DB3DBE4-41AD-4BFC-89AB-849F11CFDB56}"/>
              </a:ext>
            </a:extLst>
          </p:cNvPr>
          <p:cNvSpPr>
            <a:spLocks noGrp="1"/>
          </p:cNvSpPr>
          <p:nvPr>
            <p:ph type="sldNum" sz="quarter" idx="40"/>
          </p:nvPr>
        </p:nvSpPr>
        <p:spPr/>
        <p:txBody>
          <a:bodyPr/>
          <a:lstStyle/>
          <a:p>
            <a:fld id="{7C84D469-983E-45D1-83D0-D0A54F8F126E}" type="slidenum">
              <a:rPr lang="en-US" smtClean="0"/>
              <a:pPr/>
              <a:t>‹#›</a:t>
            </a:fld>
            <a:endParaRPr lang="en-US"/>
          </a:p>
        </p:txBody>
      </p:sp>
      <p:sp>
        <p:nvSpPr>
          <p:cNvPr id="27" name="Title 23">
            <a:extLst>
              <a:ext uri="{FF2B5EF4-FFF2-40B4-BE49-F238E27FC236}">
                <a16:creationId xmlns:a16="http://schemas.microsoft.com/office/drawing/2014/main" id="{CCA68599-0BD8-4C66-89D9-81650063D29D}"/>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28" name="Text Placeholder 21">
            <a:extLst>
              <a:ext uri="{FF2B5EF4-FFF2-40B4-BE49-F238E27FC236}">
                <a16:creationId xmlns:a16="http://schemas.microsoft.com/office/drawing/2014/main" id="{A09FFD54-5B6A-41D8-9AD0-ACE32878E140}"/>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33" name="Text Placeholder 3">
            <a:extLst>
              <a:ext uri="{FF2B5EF4-FFF2-40B4-BE49-F238E27FC236}">
                <a16:creationId xmlns:a16="http://schemas.microsoft.com/office/drawing/2014/main" id="{CF64A4C4-521F-4700-A54F-1342673D23B8}"/>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4" name="Text Placeholder 3">
            <a:extLst>
              <a:ext uri="{FF2B5EF4-FFF2-40B4-BE49-F238E27FC236}">
                <a16:creationId xmlns:a16="http://schemas.microsoft.com/office/drawing/2014/main" id="{FDD581BC-D17B-4EF3-9857-3E0140EBE3FA}"/>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5" name="Text Placeholder 3">
            <a:extLst>
              <a:ext uri="{FF2B5EF4-FFF2-40B4-BE49-F238E27FC236}">
                <a16:creationId xmlns:a16="http://schemas.microsoft.com/office/drawing/2014/main" id="{9E75591B-E3FD-4BD4-8684-3F7C0221042D}"/>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6" name="Text Placeholder 3">
            <a:extLst>
              <a:ext uri="{FF2B5EF4-FFF2-40B4-BE49-F238E27FC236}">
                <a16:creationId xmlns:a16="http://schemas.microsoft.com/office/drawing/2014/main" id="{6D6603CD-B303-422D-86B2-A767F1F323DD}"/>
              </a:ext>
            </a:extLst>
          </p:cNvPr>
          <p:cNvSpPr>
            <a:spLocks noGrp="1"/>
          </p:cNvSpPr>
          <p:nvPr>
            <p:ph type="body" sz="quarter" idx="30" hasCustomPrompt="1"/>
          </p:nvPr>
        </p:nvSpPr>
        <p:spPr>
          <a:xfrm>
            <a:off x="3195637"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Tree>
    <p:extLst>
      <p:ext uri="{BB962C8B-B14F-4D97-AF65-F5344CB8AC3E}">
        <p14:creationId xmlns:p14="http://schemas.microsoft.com/office/powerpoint/2010/main" val="3256425754"/>
      </p:ext>
    </p:extLst>
  </p:cSld>
  <p:clrMapOvr>
    <a:masterClrMapping/>
  </p:clrMapOvr>
  <p:extLst>
    <p:ext uri="{DCECCB84-F9BA-43D5-87BE-67443E8EF086}">
      <p15:sldGuideLst xmlns:p15="http://schemas.microsoft.com/office/powerpoint/2012/main"/>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 Column x 1 Image - Dark">
    <p:bg>
      <p:bgRef idx="1001">
        <a:schemeClr val="bg1"/>
      </p:bgRef>
    </p:bg>
    <p:spTree>
      <p:nvGrpSpPr>
        <p:cNvPr id="1" name=""/>
        <p:cNvGrpSpPr/>
        <p:nvPr/>
      </p:nvGrpSpPr>
      <p:grpSpPr>
        <a:xfrm>
          <a:off x="0" y="0"/>
          <a:ext cx="0" cy="0"/>
          <a:chOff x="0" y="0"/>
          <a:chExt cx="0" cy="0"/>
        </a:xfrm>
      </p:grpSpPr>
      <p:sp>
        <p:nvSpPr>
          <p:cNvPr id="19" name="Picture Placeholder 5">
            <a:extLst>
              <a:ext uri="{FF2B5EF4-FFF2-40B4-BE49-F238E27FC236}">
                <a16:creationId xmlns:a16="http://schemas.microsoft.com/office/drawing/2014/main" id="{02E52822-2FF1-4477-B040-0C6FF426F85E}"/>
              </a:ext>
            </a:extLst>
          </p:cNvPr>
          <p:cNvSpPr>
            <a:spLocks noGrp="1"/>
          </p:cNvSpPr>
          <p:nvPr>
            <p:ph type="pic" sz="quarter" idx="46" hasCustomPrompt="1"/>
          </p:nvPr>
        </p:nvSpPr>
        <p:spPr>
          <a:xfrm>
            <a:off x="6145214" y="1327150"/>
            <a:ext cx="6046786" cy="4768850"/>
          </a:xfrm>
          <a:prstGeom prst="rect">
            <a:avLst/>
          </a:prstGeom>
          <a:solidFill>
            <a:schemeClr val="accent2"/>
          </a:solidFill>
        </p:spPr>
        <p:txBody>
          <a:bodyPr lIns="0" tIns="1737360" rIns="0" bIns="0"/>
          <a:lstStyle>
            <a:lvl1pPr algn="ctr">
              <a:defRPr sz="1400">
                <a:solidFill>
                  <a:schemeClr val="bg1"/>
                </a:solidFill>
              </a:defRPr>
            </a:lvl1pPr>
          </a:lstStyle>
          <a:p>
            <a:r>
              <a:rPr lang="de-DE"/>
              <a:t>Add Image (635 x 501 pixels)</a:t>
            </a:r>
          </a:p>
        </p:txBody>
      </p:sp>
      <p:sp>
        <p:nvSpPr>
          <p:cNvPr id="3" name="Footer Placeholder 2">
            <a:extLst>
              <a:ext uri="{FF2B5EF4-FFF2-40B4-BE49-F238E27FC236}">
                <a16:creationId xmlns:a16="http://schemas.microsoft.com/office/drawing/2014/main" id="{A3A0EA6F-38DC-4AB3-A768-7CB44A691814}"/>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77968762-C2DF-476C-81FA-AAB854BB1D1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82479A1C-73DB-47CC-8E57-042DC35845E1}"/>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3" name="Title 23">
            <a:extLst>
              <a:ext uri="{FF2B5EF4-FFF2-40B4-BE49-F238E27FC236}">
                <a16:creationId xmlns:a16="http://schemas.microsoft.com/office/drawing/2014/main" id="{DE85238A-55AF-4C43-A439-2325D1C51B63}"/>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4" name="Text Placeholder 21">
            <a:extLst>
              <a:ext uri="{FF2B5EF4-FFF2-40B4-BE49-F238E27FC236}">
                <a16:creationId xmlns:a16="http://schemas.microsoft.com/office/drawing/2014/main" id="{48977EBB-A443-4628-A5A8-5CB6FDE44359}"/>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5" name="Text Placeholder 3">
            <a:extLst>
              <a:ext uri="{FF2B5EF4-FFF2-40B4-BE49-F238E27FC236}">
                <a16:creationId xmlns:a16="http://schemas.microsoft.com/office/drawing/2014/main" id="{7E35CE5D-0308-4494-824F-F62C297FC0E0}"/>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AD7C2A6F-D5A0-4C58-961D-C49FA1561CA6}"/>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7" name="Text Placeholder 3">
            <a:extLst>
              <a:ext uri="{FF2B5EF4-FFF2-40B4-BE49-F238E27FC236}">
                <a16:creationId xmlns:a16="http://schemas.microsoft.com/office/drawing/2014/main" id="{D75121F7-D500-47FB-B2B1-F054B06251BD}"/>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8" name="Text Placeholder 3">
            <a:extLst>
              <a:ext uri="{FF2B5EF4-FFF2-40B4-BE49-F238E27FC236}">
                <a16:creationId xmlns:a16="http://schemas.microsoft.com/office/drawing/2014/main" id="{6A11C9FF-93C1-4D79-BD03-3357C8304C3B}"/>
              </a:ext>
            </a:extLst>
          </p:cNvPr>
          <p:cNvSpPr>
            <a:spLocks noGrp="1"/>
          </p:cNvSpPr>
          <p:nvPr>
            <p:ph type="body" sz="quarter" idx="30" hasCustomPrompt="1"/>
          </p:nvPr>
        </p:nvSpPr>
        <p:spPr>
          <a:xfrm>
            <a:off x="3195637"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Tree>
    <p:extLst>
      <p:ext uri="{BB962C8B-B14F-4D97-AF65-F5344CB8AC3E}">
        <p14:creationId xmlns:p14="http://schemas.microsoft.com/office/powerpoint/2010/main" val="595703604"/>
      </p:ext>
    </p:extLst>
  </p:cSld>
  <p:clrMapOvr>
    <a:overrideClrMapping bg1="dk1" tx1="lt1" bg2="dk2" tx2="lt2" accent1="accent1" accent2="accent2" accent3="accent3" accent4="accent4" accent5="accent5" accent6="accent6" hlink="hlink" folHlink="folHlink"/>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 Column Bullet x 1 Image - Ligh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D0C45267-3A1A-43AE-A3A2-4D5C581D46E3}"/>
              </a:ext>
            </a:extLst>
          </p:cNvPr>
          <p:cNvSpPr>
            <a:spLocks noGrp="1"/>
          </p:cNvSpPr>
          <p:nvPr>
            <p:ph type="pic" sz="quarter" idx="46" hasCustomPrompt="1"/>
          </p:nvPr>
        </p:nvSpPr>
        <p:spPr>
          <a:xfrm>
            <a:off x="6145214" y="1327150"/>
            <a:ext cx="6046786" cy="4768850"/>
          </a:xfrm>
          <a:prstGeom prst="rect">
            <a:avLst/>
          </a:prstGeom>
          <a:solidFill>
            <a:schemeClr val="accent2"/>
          </a:solidFill>
        </p:spPr>
        <p:txBody>
          <a:bodyPr lIns="0" tIns="1737360" rIns="0" bIns="0"/>
          <a:lstStyle>
            <a:lvl1pPr algn="ctr">
              <a:defRPr sz="1400">
                <a:solidFill>
                  <a:schemeClr val="tx1"/>
                </a:solidFill>
              </a:defRPr>
            </a:lvl1pPr>
          </a:lstStyle>
          <a:p>
            <a:r>
              <a:rPr lang="de-DE"/>
              <a:t>Add Image (635 x 501 pixels)</a:t>
            </a:r>
          </a:p>
        </p:txBody>
      </p:sp>
      <p:sp>
        <p:nvSpPr>
          <p:cNvPr id="3" name="Footer Placeholder 2">
            <a:extLst>
              <a:ext uri="{FF2B5EF4-FFF2-40B4-BE49-F238E27FC236}">
                <a16:creationId xmlns:a16="http://schemas.microsoft.com/office/drawing/2014/main" id="{150E68E7-8405-4842-8009-AA9BA7BCD37F}"/>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144DDCFF-7A0E-46EA-950F-4CB1E08A0AF7}"/>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F3D8CB9F-B4BB-41FF-A8B5-254C9C446AE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Title 23">
            <a:extLst>
              <a:ext uri="{FF2B5EF4-FFF2-40B4-BE49-F238E27FC236}">
                <a16:creationId xmlns:a16="http://schemas.microsoft.com/office/drawing/2014/main" id="{5BBB9541-6EC3-436F-A097-CB541F15D1DE}"/>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8" name="Text Placeholder 21">
            <a:extLst>
              <a:ext uri="{FF2B5EF4-FFF2-40B4-BE49-F238E27FC236}">
                <a16:creationId xmlns:a16="http://schemas.microsoft.com/office/drawing/2014/main" id="{2746B46B-AB2A-4BE6-B27B-EBCABAA90777}"/>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3" name="Text Placeholder 15">
            <a:extLst>
              <a:ext uri="{FF2B5EF4-FFF2-40B4-BE49-F238E27FC236}">
                <a16:creationId xmlns:a16="http://schemas.microsoft.com/office/drawing/2014/main" id="{E58CAB41-E3E0-44CE-8045-F7FBD314BC3F}"/>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4" name="Text Placeholder 15">
            <a:extLst>
              <a:ext uri="{FF2B5EF4-FFF2-40B4-BE49-F238E27FC236}">
                <a16:creationId xmlns:a16="http://schemas.microsoft.com/office/drawing/2014/main" id="{DF33715D-DF41-48B5-AD43-0EEE4A76133B}"/>
              </a:ext>
            </a:extLst>
          </p:cNvPr>
          <p:cNvSpPr>
            <a:spLocks noGrp="1"/>
          </p:cNvSpPr>
          <p:nvPr>
            <p:ph type="body" sz="quarter" idx="34" hasCustomPrompt="1"/>
          </p:nvPr>
        </p:nvSpPr>
        <p:spPr>
          <a:xfrm>
            <a:off x="3195638" y="1546605"/>
            <a:ext cx="2851150" cy="4549393"/>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5" name="Text Placeholder 3">
            <a:extLst>
              <a:ext uri="{FF2B5EF4-FFF2-40B4-BE49-F238E27FC236}">
                <a16:creationId xmlns:a16="http://schemas.microsoft.com/office/drawing/2014/main" id="{8C5DB9E1-F817-4A43-B5A3-FD93BD4F7CC0}"/>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BE910757-A351-4817-BAB1-789FC3BC4002}"/>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31795093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2">
    <p:bg>
      <p:bgPr>
        <a:solidFill>
          <a:schemeClr val="bg1"/>
        </a:solidFill>
        <a:effectLst/>
      </p:bgPr>
    </p:bg>
    <p:spTree>
      <p:nvGrpSpPr>
        <p:cNvPr id="1" name=""/>
        <p:cNvGrpSpPr/>
        <p:nvPr/>
      </p:nvGrpSpPr>
      <p:grpSpPr>
        <a:xfrm>
          <a:off x="0" y="0"/>
          <a:ext cx="0" cy="0"/>
          <a:chOff x="0" y="0"/>
          <a:chExt cx="0" cy="0"/>
        </a:xfrm>
      </p:grpSpPr>
      <p:sp>
        <p:nvSpPr>
          <p:cNvPr id="49" name="Title 11">
            <a:extLst>
              <a:ext uri="{FF2B5EF4-FFF2-40B4-BE49-F238E27FC236}">
                <a16:creationId xmlns:a16="http://schemas.microsoft.com/office/drawing/2014/main" id="{D81307EF-77B4-4433-98DB-23371B73215F}"/>
              </a:ext>
            </a:extLst>
          </p:cNvPr>
          <p:cNvSpPr>
            <a:spLocks noGrp="1"/>
          </p:cNvSpPr>
          <p:nvPr>
            <p:ph type="title" hasCustomPrompt="1"/>
          </p:nvPr>
        </p:nvSpPr>
        <p:spPr>
          <a:xfrm>
            <a:off x="252286" y="255588"/>
            <a:ext cx="7272464" cy="1700394"/>
          </a:xfrm>
          <a:prstGeom prst="rect">
            <a:avLst/>
          </a:prstGeom>
        </p:spPr>
        <p:txBody>
          <a:bodyPr anchor="b" anchorCtr="0"/>
          <a:lstStyle>
            <a:lvl1pPr>
              <a:lnSpc>
                <a:spcPct val="100000"/>
              </a:lnSpc>
              <a:defRPr sz="4000">
                <a:solidFill>
                  <a:schemeClr val="tx1"/>
                </a:solidFill>
              </a:defRPr>
            </a:lvl1pPr>
          </a:lstStyle>
          <a:p>
            <a:r>
              <a:rPr lang="en-US"/>
              <a:t>Front page title (40pt)</a:t>
            </a:r>
          </a:p>
        </p:txBody>
      </p:sp>
      <p:sp>
        <p:nvSpPr>
          <p:cNvPr id="50" name="Text Placeholder 21">
            <a:extLst>
              <a:ext uri="{FF2B5EF4-FFF2-40B4-BE49-F238E27FC236}">
                <a16:creationId xmlns:a16="http://schemas.microsoft.com/office/drawing/2014/main" id="{E9B98BAF-9D6A-4691-8AB6-D5CBE9B731EC}"/>
              </a:ext>
            </a:extLst>
          </p:cNvPr>
          <p:cNvSpPr>
            <a:spLocks noGrp="1"/>
          </p:cNvSpPr>
          <p:nvPr>
            <p:ph type="body" sz="quarter" idx="15" hasCustomPrompt="1"/>
          </p:nvPr>
        </p:nvSpPr>
        <p:spPr>
          <a:xfrm>
            <a:off x="252286" y="1955983"/>
            <a:ext cx="7272464" cy="2482668"/>
          </a:xfrm>
          <a:prstGeom prst="rect">
            <a:avLst/>
          </a:prstGeom>
        </p:spPr>
        <p:txBody>
          <a:bodyPr lIns="0"/>
          <a:lstStyle>
            <a:lvl1pPr marL="0" indent="0">
              <a:lnSpc>
                <a:spcPct val="100000"/>
              </a:lnSpc>
              <a:spcAft>
                <a:spcPts val="600"/>
              </a:spcAft>
              <a:buNone/>
              <a:defRPr sz="400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r>
              <a:rPr lang="en-US"/>
              <a:t>Speaker name (40pt)</a:t>
            </a:r>
          </a:p>
        </p:txBody>
      </p:sp>
      <p:sp>
        <p:nvSpPr>
          <p:cNvPr id="4" name="Date Placeholder 3">
            <a:extLst>
              <a:ext uri="{FF2B5EF4-FFF2-40B4-BE49-F238E27FC236}">
                <a16:creationId xmlns:a16="http://schemas.microsoft.com/office/drawing/2014/main" id="{5A0FF23E-9523-43B2-807A-97CBE949D786}"/>
              </a:ext>
            </a:extLst>
          </p:cNvPr>
          <p:cNvSpPr>
            <a:spLocks noGrp="1"/>
          </p:cNvSpPr>
          <p:nvPr>
            <p:ph type="dt" sz="half" idx="16"/>
          </p:nvPr>
        </p:nvSpPr>
        <p:spPr>
          <a:xfrm>
            <a:off x="3195637"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83F1A9A0-938E-47D2-A7BC-A9F79C46F002}"/>
              </a:ext>
            </a:extLst>
          </p:cNvPr>
          <p:cNvSpPr>
            <a:spLocks noGrp="1"/>
          </p:cNvSpPr>
          <p:nvPr>
            <p:ph type="ftr" sz="quarter" idx="17"/>
          </p:nvPr>
        </p:nvSpPr>
        <p:spPr>
          <a:xfrm>
            <a:off x="1725618" y="6512718"/>
            <a:ext cx="1377945" cy="87751"/>
          </a:xfrm>
        </p:spPr>
        <p:txBody>
          <a:bodyPr/>
          <a:lstStyle>
            <a:lvl1pPr>
              <a:defRPr>
                <a:solidFill>
                  <a:schemeClr val="bg1"/>
                </a:solidFill>
              </a:defRPr>
            </a:lvl1pPr>
          </a:lstStyle>
          <a:p>
            <a:r>
              <a:rPr lang="en-US"/>
              <a:t>Mojang Studios</a:t>
            </a:r>
            <a:endParaRPr lang="en-US">
              <a:solidFill>
                <a:schemeClr val="bg1"/>
              </a:solidFill>
            </a:endParaRPr>
          </a:p>
        </p:txBody>
      </p:sp>
      <p:grpSp>
        <p:nvGrpSpPr>
          <p:cNvPr id="34" name="Graphic 27">
            <a:extLst>
              <a:ext uri="{FF2B5EF4-FFF2-40B4-BE49-F238E27FC236}">
                <a16:creationId xmlns:a16="http://schemas.microsoft.com/office/drawing/2014/main" id="{98A8F1BA-F4E9-4783-9EE5-FEBD28374C79}"/>
              </a:ext>
            </a:extLst>
          </p:cNvPr>
          <p:cNvGrpSpPr/>
          <p:nvPr userDrawn="1"/>
        </p:nvGrpSpPr>
        <p:grpSpPr>
          <a:xfrm>
            <a:off x="211138" y="6093845"/>
            <a:ext cx="634650" cy="548640"/>
            <a:chOff x="3214686" y="1004887"/>
            <a:chExt cx="5765431" cy="4850549"/>
          </a:xfrm>
        </p:grpSpPr>
        <p:sp>
          <p:nvSpPr>
            <p:cNvPr id="35" name="Freeform: Shape 34">
              <a:extLst>
                <a:ext uri="{FF2B5EF4-FFF2-40B4-BE49-F238E27FC236}">
                  <a16:creationId xmlns:a16="http://schemas.microsoft.com/office/drawing/2014/main" id="{9A1CADF1-EA35-4370-89A8-D5948679BE8F}"/>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36" name="Graphic 27">
              <a:extLst>
                <a:ext uri="{FF2B5EF4-FFF2-40B4-BE49-F238E27FC236}">
                  <a16:creationId xmlns:a16="http://schemas.microsoft.com/office/drawing/2014/main" id="{DF6F29A0-0E5B-4A26-9F62-73C86A474404}"/>
                </a:ext>
              </a:extLst>
            </p:cNvPr>
            <p:cNvGrpSpPr/>
            <p:nvPr/>
          </p:nvGrpSpPr>
          <p:grpSpPr>
            <a:xfrm>
              <a:off x="3588488" y="1366527"/>
              <a:ext cx="5031814" cy="4160789"/>
              <a:chOff x="3588488" y="1366527"/>
              <a:chExt cx="5031814" cy="4160789"/>
            </a:xfrm>
            <a:solidFill>
              <a:srgbClr val="FFFFFF"/>
            </a:solidFill>
          </p:grpSpPr>
          <p:grpSp>
            <p:nvGrpSpPr>
              <p:cNvPr id="37" name="Graphic 27">
                <a:extLst>
                  <a:ext uri="{FF2B5EF4-FFF2-40B4-BE49-F238E27FC236}">
                    <a16:creationId xmlns:a16="http://schemas.microsoft.com/office/drawing/2014/main" id="{DAB801CF-D8A7-4191-B26B-BD797A8EF61F}"/>
                  </a:ext>
                </a:extLst>
              </p:cNvPr>
              <p:cNvGrpSpPr/>
              <p:nvPr/>
            </p:nvGrpSpPr>
            <p:grpSpPr>
              <a:xfrm>
                <a:off x="3588488" y="4982639"/>
                <a:ext cx="5031814" cy="544677"/>
                <a:chOff x="3588488" y="4982639"/>
                <a:chExt cx="5031814" cy="544677"/>
              </a:xfrm>
              <a:solidFill>
                <a:srgbClr val="FFFFFF"/>
              </a:solidFill>
            </p:grpSpPr>
            <p:sp>
              <p:nvSpPr>
                <p:cNvPr id="45" name="Freeform: Shape 44">
                  <a:extLst>
                    <a:ext uri="{FF2B5EF4-FFF2-40B4-BE49-F238E27FC236}">
                      <a16:creationId xmlns:a16="http://schemas.microsoft.com/office/drawing/2014/main" id="{2B2592F0-EF39-47D4-B558-ACE193AE7149}"/>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46" name="Freeform: Shape 45">
                  <a:extLst>
                    <a:ext uri="{FF2B5EF4-FFF2-40B4-BE49-F238E27FC236}">
                      <a16:creationId xmlns:a16="http://schemas.microsoft.com/office/drawing/2014/main" id="{28FE4A95-9E63-413C-A60A-03415658DA6D}"/>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A5E97802-C380-4071-9C80-9DC24D9FC49F}"/>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E1F4D864-5370-4FD6-BCA7-DC01F11A31D6}"/>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22136697-AFB5-4DE1-B67E-F63B2B03724D}"/>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4A5CC49D-6D04-4343-8713-194B986FB413}"/>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B3C76F05-C293-4F1F-AF47-00E28FBC5F57}"/>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38" name="Graphic 27">
                <a:extLst>
                  <a:ext uri="{FF2B5EF4-FFF2-40B4-BE49-F238E27FC236}">
                    <a16:creationId xmlns:a16="http://schemas.microsoft.com/office/drawing/2014/main" id="{F57BB478-B82C-4CF8-A357-30A75368F28C}"/>
                  </a:ext>
                </a:extLst>
              </p:cNvPr>
              <p:cNvGrpSpPr/>
              <p:nvPr/>
            </p:nvGrpSpPr>
            <p:grpSpPr>
              <a:xfrm>
                <a:off x="3603806" y="1366527"/>
                <a:ext cx="4995343" cy="3257719"/>
                <a:chOff x="3603806" y="1366527"/>
                <a:chExt cx="4995343" cy="3257719"/>
              </a:xfrm>
              <a:solidFill>
                <a:srgbClr val="FFFFFF"/>
              </a:solidFill>
            </p:grpSpPr>
            <p:sp>
              <p:nvSpPr>
                <p:cNvPr id="39" name="Freeform: Shape 38">
                  <a:extLst>
                    <a:ext uri="{FF2B5EF4-FFF2-40B4-BE49-F238E27FC236}">
                      <a16:creationId xmlns:a16="http://schemas.microsoft.com/office/drawing/2014/main" id="{D34F6212-69C8-404F-92A4-5729FF1C3D3D}"/>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A06404B4-0CA6-43E7-BCF2-87992FB624C0}"/>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1E05CE0A-6B8D-4299-A45C-70F43B2019C6}"/>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48F657AE-A2D7-4C3C-B3E6-F29943926252}"/>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66A1AB80-6B00-4C68-8F33-31D5D87B7618}"/>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FE2318D4-FD31-46A4-B7AC-3949A7C49EF3}"/>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
        <p:nvSpPr>
          <p:cNvPr id="8" name="Freeform: Shape 7">
            <a:extLst>
              <a:ext uri="{FF2B5EF4-FFF2-40B4-BE49-F238E27FC236}">
                <a16:creationId xmlns:a16="http://schemas.microsoft.com/office/drawing/2014/main" id="{FA94F671-B099-4F31-B036-FD1C0520D70A}"/>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accent1"/>
          </a:solidFill>
          <a:ln w="4242"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6F1F61AB-A11D-44E0-A7C0-956F48FC262D}"/>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57" name="Freeform: Shape 56">
            <a:extLst>
              <a:ext uri="{FF2B5EF4-FFF2-40B4-BE49-F238E27FC236}">
                <a16:creationId xmlns:a16="http://schemas.microsoft.com/office/drawing/2014/main" id="{76FBEAEB-D74E-4044-9BC4-CF8305137C76}"/>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accent1"/>
          </a:solidFill>
          <a:ln w="4242" cap="flat">
            <a:noFill/>
            <a:prstDash val="solid"/>
            <a:miter/>
          </a:ln>
        </p:spPr>
        <p:txBody>
          <a:bodyPr rtlCol="0" anchor="ctr"/>
          <a:lstStyle/>
          <a:p>
            <a:endParaRPr lang="en-US"/>
          </a:p>
        </p:txBody>
      </p:sp>
      <p:sp>
        <p:nvSpPr>
          <p:cNvPr id="59" name="Freeform: Shape 58">
            <a:extLst>
              <a:ext uri="{FF2B5EF4-FFF2-40B4-BE49-F238E27FC236}">
                <a16:creationId xmlns:a16="http://schemas.microsoft.com/office/drawing/2014/main" id="{55A0CCEE-1332-43C6-A4D1-4587D214CB97}"/>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61" name="Freeform: Shape 60">
            <a:extLst>
              <a:ext uri="{FF2B5EF4-FFF2-40B4-BE49-F238E27FC236}">
                <a16:creationId xmlns:a16="http://schemas.microsoft.com/office/drawing/2014/main" id="{CDFADEB9-C4CA-4DDA-A586-EDD76771B9D9}"/>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accent1"/>
          </a:solidFill>
          <a:ln w="4242" cap="flat">
            <a:noFill/>
            <a:prstDash val="solid"/>
            <a:miter/>
          </a:ln>
        </p:spPr>
        <p:txBody>
          <a:bodyPr rtlCol="0" anchor="ctr"/>
          <a:lstStyle/>
          <a:p>
            <a:endParaRPr lang="en-US"/>
          </a:p>
        </p:txBody>
      </p:sp>
      <p:sp>
        <p:nvSpPr>
          <p:cNvPr id="63" name="Freeform: Shape 62">
            <a:extLst>
              <a:ext uri="{FF2B5EF4-FFF2-40B4-BE49-F238E27FC236}">
                <a16:creationId xmlns:a16="http://schemas.microsoft.com/office/drawing/2014/main" id="{A7F280AC-24B0-4972-964C-564A6C05F914}"/>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64" name="Slide Number Placeholder 63">
            <a:extLst>
              <a:ext uri="{FF2B5EF4-FFF2-40B4-BE49-F238E27FC236}">
                <a16:creationId xmlns:a16="http://schemas.microsoft.com/office/drawing/2014/main" id="{2A479D62-A5FA-4484-8B52-F8DF34162695}"/>
              </a:ext>
            </a:extLst>
          </p:cNvPr>
          <p:cNvSpPr>
            <a:spLocks noGrp="1"/>
          </p:cNvSpPr>
          <p:nvPr>
            <p:ph type="sldNum" sz="quarter" idx="18"/>
          </p:nvPr>
        </p:nvSpPr>
        <p:spPr/>
        <p:txBody>
          <a:bodyPr/>
          <a:lstStyle>
            <a:lvl1pPr>
              <a:defRPr>
                <a:solidFill>
                  <a:schemeClr val="bg1"/>
                </a:solidFill>
              </a:defRPr>
            </a:lvl1pPr>
          </a:lstStyle>
          <a:p>
            <a:fld id="{7C84D469-983E-45D1-83D0-D0A54F8F126E}" type="slidenum">
              <a:rPr lang="en-US" smtClean="0"/>
              <a:pPr/>
              <a:t>‹#›</a:t>
            </a:fld>
            <a:endParaRPr lang="en-US"/>
          </a:p>
        </p:txBody>
      </p:sp>
    </p:spTree>
    <p:extLst>
      <p:ext uri="{BB962C8B-B14F-4D97-AF65-F5344CB8AC3E}">
        <p14:creationId xmlns:p14="http://schemas.microsoft.com/office/powerpoint/2010/main" val="2059954519"/>
      </p:ext>
    </p:extLst>
  </p:cSld>
  <p:clrMapOvr>
    <a:masterClrMapping/>
  </p:clrMapOvr>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 Column Bullet x 1 Image - Dark">
    <p:bg>
      <p:bgRef idx="1001">
        <a:schemeClr val="bg1"/>
      </p:bgRef>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75EE5193-03FD-403A-AD09-57BA12DF3975}"/>
              </a:ext>
            </a:extLst>
          </p:cNvPr>
          <p:cNvSpPr>
            <a:spLocks noGrp="1"/>
          </p:cNvSpPr>
          <p:nvPr>
            <p:ph type="pic" sz="quarter" idx="46" hasCustomPrompt="1"/>
          </p:nvPr>
        </p:nvSpPr>
        <p:spPr>
          <a:xfrm>
            <a:off x="6145214" y="1327150"/>
            <a:ext cx="6046786" cy="4768850"/>
          </a:xfrm>
          <a:prstGeom prst="rect">
            <a:avLst/>
          </a:prstGeom>
          <a:solidFill>
            <a:schemeClr val="accent2"/>
          </a:solidFill>
        </p:spPr>
        <p:txBody>
          <a:bodyPr lIns="0" tIns="1737360" rIns="0" bIns="0"/>
          <a:lstStyle>
            <a:lvl1pPr algn="ctr">
              <a:defRPr sz="1400">
                <a:solidFill>
                  <a:schemeClr val="bg1"/>
                </a:solidFill>
              </a:defRPr>
            </a:lvl1pPr>
          </a:lstStyle>
          <a:p>
            <a:r>
              <a:rPr lang="de-DE"/>
              <a:t>Add Image (635 x 501 pixels)</a:t>
            </a:r>
          </a:p>
        </p:txBody>
      </p:sp>
      <p:sp>
        <p:nvSpPr>
          <p:cNvPr id="3" name="Footer Placeholder 2">
            <a:extLst>
              <a:ext uri="{FF2B5EF4-FFF2-40B4-BE49-F238E27FC236}">
                <a16:creationId xmlns:a16="http://schemas.microsoft.com/office/drawing/2014/main" id="{C7943FA6-5B04-4C9E-B86D-0A62A34DB501}"/>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72ED3423-7DE3-4AC2-80EC-A4853C60C8C0}"/>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602CF1DA-060C-4395-BDD8-D9459619F46A}"/>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Title 23">
            <a:extLst>
              <a:ext uri="{FF2B5EF4-FFF2-40B4-BE49-F238E27FC236}">
                <a16:creationId xmlns:a16="http://schemas.microsoft.com/office/drawing/2014/main" id="{3A011259-E0AC-4557-931D-7AA98AC48278}"/>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8" name="Text Placeholder 21">
            <a:extLst>
              <a:ext uri="{FF2B5EF4-FFF2-40B4-BE49-F238E27FC236}">
                <a16:creationId xmlns:a16="http://schemas.microsoft.com/office/drawing/2014/main" id="{3A18495F-7C83-4561-A4EE-BA836C601B75}"/>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3" name="Text Placeholder 15">
            <a:extLst>
              <a:ext uri="{FF2B5EF4-FFF2-40B4-BE49-F238E27FC236}">
                <a16:creationId xmlns:a16="http://schemas.microsoft.com/office/drawing/2014/main" id="{A8C2F6AB-2F55-4A35-9E40-3CA2734C35E9}"/>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4" name="Text Placeholder 15">
            <a:extLst>
              <a:ext uri="{FF2B5EF4-FFF2-40B4-BE49-F238E27FC236}">
                <a16:creationId xmlns:a16="http://schemas.microsoft.com/office/drawing/2014/main" id="{57353C32-30F2-4D25-8B2E-330AE439224E}"/>
              </a:ext>
            </a:extLst>
          </p:cNvPr>
          <p:cNvSpPr>
            <a:spLocks noGrp="1"/>
          </p:cNvSpPr>
          <p:nvPr>
            <p:ph type="body" sz="quarter" idx="34" hasCustomPrompt="1"/>
          </p:nvPr>
        </p:nvSpPr>
        <p:spPr>
          <a:xfrm>
            <a:off x="3195638" y="1546605"/>
            <a:ext cx="2851150" cy="4549393"/>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5" name="Text Placeholder 3">
            <a:extLst>
              <a:ext uri="{FF2B5EF4-FFF2-40B4-BE49-F238E27FC236}">
                <a16:creationId xmlns:a16="http://schemas.microsoft.com/office/drawing/2014/main" id="{3F866A4A-F747-40A8-B32C-66F4A46FA4E6}"/>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C10D04FC-A2E6-44E8-8FD3-5AD4AC815C28}"/>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3256544518"/>
      </p:ext>
    </p:extLst>
  </p:cSld>
  <p:clrMapOvr>
    <a:overrideClrMapping bg1="dk1" tx1="lt1" bg2="dk2" tx2="lt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 Paragraph x 1 Image - Ligh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448F0A46-7288-4F1A-8BD0-3895B1CBDDD3}"/>
              </a:ext>
            </a:extLst>
          </p:cNvPr>
          <p:cNvSpPr>
            <a:spLocks noGrp="1"/>
          </p:cNvSpPr>
          <p:nvPr>
            <p:ph type="pic" sz="quarter" idx="43" hasCustomPrompt="1"/>
          </p:nvPr>
        </p:nvSpPr>
        <p:spPr>
          <a:xfrm>
            <a:off x="7615238" y="0"/>
            <a:ext cx="4576762" cy="6858000"/>
          </a:xfrm>
          <a:prstGeom prst="rect">
            <a:avLst/>
          </a:prstGeom>
          <a:solidFill>
            <a:schemeClr val="accent2"/>
          </a:solidFill>
        </p:spPr>
        <p:txBody>
          <a:bodyPr lIns="0" tIns="2834640" rIns="0" bIns="0"/>
          <a:lstStyle>
            <a:lvl1pPr algn="ctr">
              <a:defRPr sz="1400"/>
            </a:lvl1pPr>
          </a:lstStyle>
          <a:p>
            <a:r>
              <a:rPr lang="de-DE"/>
              <a:t>Add Image (481 x 720 pixels)</a:t>
            </a:r>
          </a:p>
        </p:txBody>
      </p:sp>
      <p:sp>
        <p:nvSpPr>
          <p:cNvPr id="19" name="Text Placeholder 3">
            <a:extLst>
              <a:ext uri="{FF2B5EF4-FFF2-40B4-BE49-F238E27FC236}">
                <a16:creationId xmlns:a16="http://schemas.microsoft.com/office/drawing/2014/main" id="{1256E494-700F-43AE-92D1-3760888E6232}"/>
              </a:ext>
            </a:extLst>
          </p:cNvPr>
          <p:cNvSpPr>
            <a:spLocks noGrp="1"/>
          </p:cNvSpPr>
          <p:nvPr>
            <p:ph type="body" sz="quarter" idx="36" hasCustomPrompt="1"/>
          </p:nvPr>
        </p:nvSpPr>
        <p:spPr>
          <a:xfrm>
            <a:off x="252412" y="1546606"/>
            <a:ext cx="7272338" cy="1820482"/>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3" name="Text Placeholder 3">
            <a:extLst>
              <a:ext uri="{FF2B5EF4-FFF2-40B4-BE49-F238E27FC236}">
                <a16:creationId xmlns:a16="http://schemas.microsoft.com/office/drawing/2014/main" id="{7AC9AECC-728A-4BEF-82CE-A461B07B67DE}"/>
              </a:ext>
            </a:extLst>
          </p:cNvPr>
          <p:cNvSpPr>
            <a:spLocks noGrp="1"/>
          </p:cNvSpPr>
          <p:nvPr>
            <p:ph type="body" sz="quarter" idx="37" hasCustomPrompt="1"/>
          </p:nvPr>
        </p:nvSpPr>
        <p:spPr>
          <a:xfrm>
            <a:off x="252412" y="1327150"/>
            <a:ext cx="727233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Paragraph title (14pt)</a:t>
            </a:r>
          </a:p>
        </p:txBody>
      </p:sp>
      <p:sp>
        <p:nvSpPr>
          <p:cNvPr id="24" name="Text Placeholder 3">
            <a:extLst>
              <a:ext uri="{FF2B5EF4-FFF2-40B4-BE49-F238E27FC236}">
                <a16:creationId xmlns:a16="http://schemas.microsoft.com/office/drawing/2014/main" id="{CE4A5F30-6979-471B-B82D-17578C3BA7FD}"/>
              </a:ext>
            </a:extLst>
          </p:cNvPr>
          <p:cNvSpPr>
            <a:spLocks noGrp="1"/>
          </p:cNvSpPr>
          <p:nvPr>
            <p:ph type="body" sz="quarter" idx="38" hasCustomPrompt="1"/>
          </p:nvPr>
        </p:nvSpPr>
        <p:spPr>
          <a:xfrm>
            <a:off x="252412" y="3677031"/>
            <a:ext cx="7272338" cy="1820482"/>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5" name="Text Placeholder 3">
            <a:extLst>
              <a:ext uri="{FF2B5EF4-FFF2-40B4-BE49-F238E27FC236}">
                <a16:creationId xmlns:a16="http://schemas.microsoft.com/office/drawing/2014/main" id="{E40DD6A3-EDC5-4FC5-A1B8-96D33D6D80EA}"/>
              </a:ext>
            </a:extLst>
          </p:cNvPr>
          <p:cNvSpPr>
            <a:spLocks noGrp="1"/>
          </p:cNvSpPr>
          <p:nvPr>
            <p:ph type="body" sz="quarter" idx="39" hasCustomPrompt="1"/>
          </p:nvPr>
        </p:nvSpPr>
        <p:spPr>
          <a:xfrm>
            <a:off x="252412" y="3457575"/>
            <a:ext cx="727233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Paragraph title (14pt)</a:t>
            </a:r>
          </a:p>
        </p:txBody>
      </p:sp>
      <p:sp>
        <p:nvSpPr>
          <p:cNvPr id="2" name="Date Placeholder 1">
            <a:extLst>
              <a:ext uri="{FF2B5EF4-FFF2-40B4-BE49-F238E27FC236}">
                <a16:creationId xmlns:a16="http://schemas.microsoft.com/office/drawing/2014/main" id="{6C7C1C99-7455-470F-AB4D-94E62CF786EC}"/>
              </a:ext>
            </a:extLst>
          </p:cNvPr>
          <p:cNvSpPr>
            <a:spLocks noGrp="1"/>
          </p:cNvSpPr>
          <p:nvPr>
            <p:ph type="dt" sz="half" idx="4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AD75DEA5-0721-4C17-A8F0-4EEF0AAE4030}"/>
              </a:ext>
            </a:extLst>
          </p:cNvPr>
          <p:cNvSpPr>
            <a:spLocks noGrp="1"/>
          </p:cNvSpPr>
          <p:nvPr>
            <p:ph type="ftr" sz="quarter" idx="41"/>
          </p:nvPr>
        </p:nvSpPr>
        <p:spPr/>
        <p:txBody>
          <a:bodyPr/>
          <a:lstStyle/>
          <a:p>
            <a:r>
              <a:rPr lang="en-US"/>
              <a:t>Mojang Studios</a:t>
            </a:r>
          </a:p>
        </p:txBody>
      </p:sp>
      <p:sp>
        <p:nvSpPr>
          <p:cNvPr id="5" name="Slide Number Placeholder 4">
            <a:extLst>
              <a:ext uri="{FF2B5EF4-FFF2-40B4-BE49-F238E27FC236}">
                <a16:creationId xmlns:a16="http://schemas.microsoft.com/office/drawing/2014/main" id="{07E253B8-F31E-4582-B583-AD22140A2AF0}"/>
              </a:ext>
            </a:extLst>
          </p:cNvPr>
          <p:cNvSpPr>
            <a:spLocks noGrp="1"/>
          </p:cNvSpPr>
          <p:nvPr>
            <p:ph type="sldNum" sz="quarter" idx="42"/>
          </p:nvPr>
        </p:nvSpPr>
        <p:spPr/>
        <p:txBody>
          <a:bodyPr/>
          <a:lstStyle/>
          <a:p>
            <a:fld id="{7C84D469-983E-45D1-83D0-D0A54F8F126E}" type="slidenum">
              <a:rPr lang="en-US" smtClean="0"/>
              <a:pPr/>
              <a:t>‹#›</a:t>
            </a:fld>
            <a:endParaRPr lang="en-US"/>
          </a:p>
        </p:txBody>
      </p:sp>
      <p:sp>
        <p:nvSpPr>
          <p:cNvPr id="12" name="Title 23">
            <a:extLst>
              <a:ext uri="{FF2B5EF4-FFF2-40B4-BE49-F238E27FC236}">
                <a16:creationId xmlns:a16="http://schemas.microsoft.com/office/drawing/2014/main" id="{D632E8DC-5B53-4FD8-8FD7-A0A7407B238F}"/>
              </a:ext>
            </a:extLst>
          </p:cNvPr>
          <p:cNvSpPr>
            <a:spLocks noGrp="1"/>
          </p:cNvSpPr>
          <p:nvPr>
            <p:ph type="title" hasCustomPrompt="1"/>
          </p:nvPr>
        </p:nvSpPr>
        <p:spPr>
          <a:xfrm>
            <a:off x="252413" y="255588"/>
            <a:ext cx="7272338"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6" name="Text Placeholder 21">
            <a:extLst>
              <a:ext uri="{FF2B5EF4-FFF2-40B4-BE49-F238E27FC236}">
                <a16:creationId xmlns:a16="http://schemas.microsoft.com/office/drawing/2014/main" id="{D86151B2-BB20-4348-91C1-20EDA8497F21}"/>
              </a:ext>
            </a:extLst>
          </p:cNvPr>
          <p:cNvSpPr>
            <a:spLocks noGrp="1"/>
          </p:cNvSpPr>
          <p:nvPr>
            <p:ph type="body" sz="quarter" idx="15" hasCustomPrompt="1"/>
          </p:nvPr>
        </p:nvSpPr>
        <p:spPr>
          <a:xfrm>
            <a:off x="252413" y="478632"/>
            <a:ext cx="7272338"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722318027"/>
      </p:ext>
    </p:extLst>
  </p:cSld>
  <p:clrMapOvr>
    <a:masterClrMapping/>
  </p:clrMapOvr>
  <p:extLst>
    <p:ext uri="{DCECCB84-F9BA-43D5-87BE-67443E8EF086}">
      <p15:sldGuideLst xmlns:p15="http://schemas.microsoft.com/office/powerpoint/2012/main"/>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2 Paragraph x 1 Image - Dark">
    <p:bg>
      <p:bgPr>
        <a:solidFill>
          <a:schemeClr val="bg1"/>
        </a:solidFill>
        <a:effectLst/>
      </p:bgPr>
    </p:bg>
    <p:spTree>
      <p:nvGrpSpPr>
        <p:cNvPr id="1" name=""/>
        <p:cNvGrpSpPr/>
        <p:nvPr/>
      </p:nvGrpSpPr>
      <p:grpSpPr>
        <a:xfrm>
          <a:off x="0" y="0"/>
          <a:ext cx="0" cy="0"/>
          <a:chOff x="0" y="0"/>
          <a:chExt cx="0" cy="0"/>
        </a:xfrm>
      </p:grpSpPr>
      <p:sp>
        <p:nvSpPr>
          <p:cNvPr id="24" name="Picture Placeholder 5">
            <a:extLst>
              <a:ext uri="{FF2B5EF4-FFF2-40B4-BE49-F238E27FC236}">
                <a16:creationId xmlns:a16="http://schemas.microsoft.com/office/drawing/2014/main" id="{A1E25804-7EC9-4647-9638-1803A3211672}"/>
              </a:ext>
            </a:extLst>
          </p:cNvPr>
          <p:cNvSpPr>
            <a:spLocks noGrp="1"/>
          </p:cNvSpPr>
          <p:nvPr>
            <p:ph type="pic" sz="quarter" idx="43" hasCustomPrompt="1"/>
          </p:nvPr>
        </p:nvSpPr>
        <p:spPr>
          <a:xfrm>
            <a:off x="7615238" y="0"/>
            <a:ext cx="4576762" cy="6858000"/>
          </a:xfrm>
          <a:prstGeom prst="rect">
            <a:avLst/>
          </a:prstGeom>
          <a:solidFill>
            <a:schemeClr val="accent2"/>
          </a:solidFill>
        </p:spPr>
        <p:txBody>
          <a:bodyPr lIns="0" tIns="2834640" rIns="0" bIns="0"/>
          <a:lstStyle>
            <a:lvl1pPr algn="ctr">
              <a:defRPr sz="1400">
                <a:solidFill>
                  <a:schemeClr val="bg1"/>
                </a:solidFill>
              </a:defRPr>
            </a:lvl1pPr>
          </a:lstStyle>
          <a:p>
            <a:r>
              <a:rPr lang="de-DE"/>
              <a:t>Add Image (481 x 720 pixels)</a:t>
            </a:r>
          </a:p>
        </p:txBody>
      </p:sp>
      <p:sp>
        <p:nvSpPr>
          <p:cNvPr id="2" name="Date Placeholder 1">
            <a:extLst>
              <a:ext uri="{FF2B5EF4-FFF2-40B4-BE49-F238E27FC236}">
                <a16:creationId xmlns:a16="http://schemas.microsoft.com/office/drawing/2014/main" id="{EF4C5C3A-AA6F-40D8-A29B-BF6F4E2012C2}"/>
              </a:ext>
            </a:extLst>
          </p:cNvPr>
          <p:cNvSpPr>
            <a:spLocks noGrp="1"/>
          </p:cNvSpPr>
          <p:nvPr>
            <p:ph type="dt" sz="half" idx="4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358844DD-6203-4296-BF3C-E3663FFD97BD}"/>
              </a:ext>
            </a:extLst>
          </p:cNvPr>
          <p:cNvSpPr>
            <a:spLocks noGrp="1"/>
          </p:cNvSpPr>
          <p:nvPr>
            <p:ph type="ftr" sz="quarter" idx="41"/>
          </p:nvPr>
        </p:nvSpPr>
        <p:spPr/>
        <p:txBody>
          <a:bodyPr/>
          <a:lstStyle/>
          <a:p>
            <a:r>
              <a:rPr lang="en-US"/>
              <a:t>Mojang Studios</a:t>
            </a:r>
          </a:p>
        </p:txBody>
      </p:sp>
      <p:sp>
        <p:nvSpPr>
          <p:cNvPr id="5" name="Slide Number Placeholder 4">
            <a:extLst>
              <a:ext uri="{FF2B5EF4-FFF2-40B4-BE49-F238E27FC236}">
                <a16:creationId xmlns:a16="http://schemas.microsoft.com/office/drawing/2014/main" id="{5CEAED78-AAD2-4D8D-9EED-D6A37D2AF367}"/>
              </a:ext>
            </a:extLst>
          </p:cNvPr>
          <p:cNvSpPr>
            <a:spLocks noGrp="1"/>
          </p:cNvSpPr>
          <p:nvPr>
            <p:ph type="sldNum" sz="quarter" idx="42"/>
          </p:nvPr>
        </p:nvSpPr>
        <p:spPr/>
        <p:txBody>
          <a:bodyPr/>
          <a:lstStyle/>
          <a:p>
            <a:fld id="{7C84D469-983E-45D1-83D0-D0A54F8F126E}" type="slidenum">
              <a:rPr lang="en-US" smtClean="0"/>
              <a:pPr/>
              <a:t>‹#›</a:t>
            </a:fld>
            <a:endParaRPr lang="en-US"/>
          </a:p>
        </p:txBody>
      </p:sp>
      <p:sp>
        <p:nvSpPr>
          <p:cNvPr id="12" name="Text Placeholder 3">
            <a:extLst>
              <a:ext uri="{FF2B5EF4-FFF2-40B4-BE49-F238E27FC236}">
                <a16:creationId xmlns:a16="http://schemas.microsoft.com/office/drawing/2014/main" id="{84E1C8F4-0D46-46F7-B478-974B27F97ED3}"/>
              </a:ext>
            </a:extLst>
          </p:cNvPr>
          <p:cNvSpPr>
            <a:spLocks noGrp="1"/>
          </p:cNvSpPr>
          <p:nvPr>
            <p:ph type="body" sz="quarter" idx="37" hasCustomPrompt="1"/>
          </p:nvPr>
        </p:nvSpPr>
        <p:spPr>
          <a:xfrm>
            <a:off x="252412" y="1327150"/>
            <a:ext cx="727233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Paragraph title (14pt)</a:t>
            </a:r>
          </a:p>
        </p:txBody>
      </p:sp>
      <p:sp>
        <p:nvSpPr>
          <p:cNvPr id="13" name="Text Placeholder 3">
            <a:extLst>
              <a:ext uri="{FF2B5EF4-FFF2-40B4-BE49-F238E27FC236}">
                <a16:creationId xmlns:a16="http://schemas.microsoft.com/office/drawing/2014/main" id="{87CDEDE5-35B2-421B-B107-B29FA980EAA6}"/>
              </a:ext>
            </a:extLst>
          </p:cNvPr>
          <p:cNvSpPr>
            <a:spLocks noGrp="1"/>
          </p:cNvSpPr>
          <p:nvPr>
            <p:ph type="body" sz="quarter" idx="39" hasCustomPrompt="1"/>
          </p:nvPr>
        </p:nvSpPr>
        <p:spPr>
          <a:xfrm>
            <a:off x="252412" y="3457575"/>
            <a:ext cx="727233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Paragraph title (14pt)</a:t>
            </a:r>
          </a:p>
        </p:txBody>
      </p:sp>
      <p:sp>
        <p:nvSpPr>
          <p:cNvPr id="16" name="Text Placeholder 3">
            <a:extLst>
              <a:ext uri="{FF2B5EF4-FFF2-40B4-BE49-F238E27FC236}">
                <a16:creationId xmlns:a16="http://schemas.microsoft.com/office/drawing/2014/main" id="{917EB0C3-4AB2-43C5-927D-7A124F9B8AF3}"/>
              </a:ext>
            </a:extLst>
          </p:cNvPr>
          <p:cNvSpPr>
            <a:spLocks noGrp="1"/>
          </p:cNvSpPr>
          <p:nvPr>
            <p:ph type="body" sz="quarter" idx="36" hasCustomPrompt="1"/>
          </p:nvPr>
        </p:nvSpPr>
        <p:spPr>
          <a:xfrm>
            <a:off x="252412" y="1546606"/>
            <a:ext cx="7272338" cy="1820482"/>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7" name="Text Placeholder 3">
            <a:extLst>
              <a:ext uri="{FF2B5EF4-FFF2-40B4-BE49-F238E27FC236}">
                <a16:creationId xmlns:a16="http://schemas.microsoft.com/office/drawing/2014/main" id="{2AD7211E-A5D2-4B7E-ACD5-F55DC284C3A7}"/>
              </a:ext>
            </a:extLst>
          </p:cNvPr>
          <p:cNvSpPr>
            <a:spLocks noGrp="1"/>
          </p:cNvSpPr>
          <p:nvPr>
            <p:ph type="body" sz="quarter" idx="38" hasCustomPrompt="1"/>
          </p:nvPr>
        </p:nvSpPr>
        <p:spPr>
          <a:xfrm>
            <a:off x="252412" y="3677031"/>
            <a:ext cx="7272338" cy="1820482"/>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0" name="Title 23">
            <a:extLst>
              <a:ext uri="{FF2B5EF4-FFF2-40B4-BE49-F238E27FC236}">
                <a16:creationId xmlns:a16="http://schemas.microsoft.com/office/drawing/2014/main" id="{2B4D779D-11F4-47C8-886A-B3CA8EC627DE}"/>
              </a:ext>
            </a:extLst>
          </p:cNvPr>
          <p:cNvSpPr>
            <a:spLocks noGrp="1"/>
          </p:cNvSpPr>
          <p:nvPr>
            <p:ph type="title" hasCustomPrompt="1"/>
          </p:nvPr>
        </p:nvSpPr>
        <p:spPr>
          <a:xfrm>
            <a:off x="252413" y="255588"/>
            <a:ext cx="7272338"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22" name="Text Placeholder 21">
            <a:extLst>
              <a:ext uri="{FF2B5EF4-FFF2-40B4-BE49-F238E27FC236}">
                <a16:creationId xmlns:a16="http://schemas.microsoft.com/office/drawing/2014/main" id="{FE000978-1449-4132-B87A-8C887AC91DDF}"/>
              </a:ext>
            </a:extLst>
          </p:cNvPr>
          <p:cNvSpPr>
            <a:spLocks noGrp="1"/>
          </p:cNvSpPr>
          <p:nvPr>
            <p:ph type="body" sz="quarter" idx="15" hasCustomPrompt="1"/>
          </p:nvPr>
        </p:nvSpPr>
        <p:spPr>
          <a:xfrm>
            <a:off x="252413" y="478632"/>
            <a:ext cx="7272338"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178036095"/>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Bullet List - Light">
    <p:spTree>
      <p:nvGrpSpPr>
        <p:cNvPr id="1" name=""/>
        <p:cNvGrpSpPr/>
        <p:nvPr/>
      </p:nvGrpSpPr>
      <p:grpSpPr>
        <a:xfrm>
          <a:off x="0" y="0"/>
          <a:ext cx="0" cy="0"/>
          <a:chOff x="0" y="0"/>
          <a:chExt cx="0" cy="0"/>
        </a:xfrm>
      </p:grpSpPr>
      <p:sp>
        <p:nvSpPr>
          <p:cNvPr id="11" name="Text Placeholder 3">
            <a:extLst>
              <a:ext uri="{FF2B5EF4-FFF2-40B4-BE49-F238E27FC236}">
                <a16:creationId xmlns:a16="http://schemas.microsoft.com/office/drawing/2014/main" id="{C18AC6B2-AB6E-4D88-B7DE-667AF7C8D829}"/>
              </a:ext>
            </a:extLst>
          </p:cNvPr>
          <p:cNvSpPr>
            <a:spLocks noGrp="1"/>
          </p:cNvSpPr>
          <p:nvPr>
            <p:ph type="body" sz="quarter" idx="25" hasCustomPrompt="1"/>
          </p:nvPr>
        </p:nvSpPr>
        <p:spPr>
          <a:xfrm>
            <a:off x="3195638" y="1327150"/>
            <a:ext cx="7269162" cy="4768850"/>
          </a:xfrm>
          <a:prstGeom prst="rect">
            <a:avLst/>
          </a:prstGeom>
        </p:spPr>
        <p:txBody>
          <a:bodyPr lIns="0" tIns="0" rIns="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 name="Date Placeholder 2">
            <a:extLst>
              <a:ext uri="{FF2B5EF4-FFF2-40B4-BE49-F238E27FC236}">
                <a16:creationId xmlns:a16="http://schemas.microsoft.com/office/drawing/2014/main" id="{8CE7CF3E-ACA0-46CD-A3A3-9BAFB8A02337}"/>
              </a:ext>
            </a:extLst>
          </p:cNvPr>
          <p:cNvSpPr>
            <a:spLocks noGrp="1"/>
          </p:cNvSpPr>
          <p:nvPr>
            <p:ph type="dt" sz="half" idx="2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B480E472-9E16-44B5-8B3A-D9981066D149}"/>
              </a:ext>
            </a:extLst>
          </p:cNvPr>
          <p:cNvSpPr>
            <a:spLocks noGrp="1"/>
          </p:cNvSpPr>
          <p:nvPr>
            <p:ph type="ftr" sz="quarter" idx="27"/>
          </p:nvPr>
        </p:nvSpPr>
        <p:spPr/>
        <p:txBody>
          <a:bodyPr/>
          <a:lstStyle/>
          <a:p>
            <a:r>
              <a:rPr lang="en-US"/>
              <a:t>Mojang Studios</a:t>
            </a:r>
          </a:p>
        </p:txBody>
      </p:sp>
      <p:sp>
        <p:nvSpPr>
          <p:cNvPr id="5" name="Slide Number Placeholder 4">
            <a:extLst>
              <a:ext uri="{FF2B5EF4-FFF2-40B4-BE49-F238E27FC236}">
                <a16:creationId xmlns:a16="http://schemas.microsoft.com/office/drawing/2014/main" id="{98CB385F-2238-45DF-B52B-822CB555E6FE}"/>
              </a:ext>
            </a:extLst>
          </p:cNvPr>
          <p:cNvSpPr>
            <a:spLocks noGrp="1"/>
          </p:cNvSpPr>
          <p:nvPr>
            <p:ph type="sldNum" sz="quarter" idx="28"/>
          </p:nvPr>
        </p:nvSpPr>
        <p:spPr/>
        <p:txBody>
          <a:bodyPr/>
          <a:lstStyle/>
          <a:p>
            <a:fld id="{7C84D469-983E-45D1-83D0-D0A54F8F126E}" type="slidenum">
              <a:rPr lang="en-US" smtClean="0"/>
              <a:pPr/>
              <a:t>‹#›</a:t>
            </a:fld>
            <a:endParaRPr lang="en-US"/>
          </a:p>
        </p:txBody>
      </p:sp>
      <p:sp>
        <p:nvSpPr>
          <p:cNvPr id="8" name="Title 23">
            <a:extLst>
              <a:ext uri="{FF2B5EF4-FFF2-40B4-BE49-F238E27FC236}">
                <a16:creationId xmlns:a16="http://schemas.microsoft.com/office/drawing/2014/main" id="{0B8999D7-14A1-4A4F-AD1F-32CE36C7426F}"/>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9" name="Text Placeholder 21">
            <a:extLst>
              <a:ext uri="{FF2B5EF4-FFF2-40B4-BE49-F238E27FC236}">
                <a16:creationId xmlns:a16="http://schemas.microsoft.com/office/drawing/2014/main" id="{F4D3F8DC-4E1D-43BD-A088-43843D697FB3}"/>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632375722"/>
      </p:ext>
    </p:extLst>
  </p:cSld>
  <p:clrMapOvr>
    <a:masterClrMapping/>
  </p:clrMapOvr>
  <p:extLst>
    <p:ext uri="{DCECCB84-F9BA-43D5-87BE-67443E8EF086}">
      <p15:sldGuideLst xmlns:p15="http://schemas.microsoft.com/office/powerpoint/2012/main"/>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ullet List - Dark">
    <p:bg>
      <p:bgPr>
        <a:solidFill>
          <a:schemeClr val="bg1"/>
        </a:solidFill>
        <a:effectLst/>
      </p:bgPr>
    </p:bg>
    <p:spTree>
      <p:nvGrpSpPr>
        <p:cNvPr id="1" name=""/>
        <p:cNvGrpSpPr/>
        <p:nvPr/>
      </p:nvGrpSpPr>
      <p:grpSpPr>
        <a:xfrm>
          <a:off x="0" y="0"/>
          <a:ext cx="0" cy="0"/>
          <a:chOff x="0" y="0"/>
          <a:chExt cx="0" cy="0"/>
        </a:xfrm>
      </p:grpSpPr>
      <p:sp>
        <p:nvSpPr>
          <p:cNvPr id="13" name="Text Placeholder 3">
            <a:extLst>
              <a:ext uri="{FF2B5EF4-FFF2-40B4-BE49-F238E27FC236}">
                <a16:creationId xmlns:a16="http://schemas.microsoft.com/office/drawing/2014/main" id="{069F4CF2-F04E-4201-AA3B-546A2234E3F5}"/>
              </a:ext>
            </a:extLst>
          </p:cNvPr>
          <p:cNvSpPr>
            <a:spLocks noGrp="1"/>
          </p:cNvSpPr>
          <p:nvPr>
            <p:ph type="body" sz="quarter" idx="25" hasCustomPrompt="1"/>
          </p:nvPr>
        </p:nvSpPr>
        <p:spPr>
          <a:xfrm>
            <a:off x="3195638" y="1327150"/>
            <a:ext cx="7269162" cy="4768850"/>
          </a:xfrm>
          <a:prstGeom prst="rect">
            <a:avLst/>
          </a:prstGeom>
        </p:spPr>
        <p:txBody>
          <a:bodyPr lIns="0" tIns="0" rIns="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 name="Date Placeholder 2">
            <a:extLst>
              <a:ext uri="{FF2B5EF4-FFF2-40B4-BE49-F238E27FC236}">
                <a16:creationId xmlns:a16="http://schemas.microsoft.com/office/drawing/2014/main" id="{1EBE1187-857F-478D-B166-5D77D71F66BC}"/>
              </a:ext>
            </a:extLst>
          </p:cNvPr>
          <p:cNvSpPr>
            <a:spLocks noGrp="1"/>
          </p:cNvSpPr>
          <p:nvPr>
            <p:ph type="dt" sz="half" idx="2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6BF4F7F4-4DFE-4185-B5C4-848C6710BF57}"/>
              </a:ext>
            </a:extLst>
          </p:cNvPr>
          <p:cNvSpPr>
            <a:spLocks noGrp="1"/>
          </p:cNvSpPr>
          <p:nvPr>
            <p:ph type="ftr" sz="quarter" idx="27"/>
          </p:nvPr>
        </p:nvSpPr>
        <p:spPr/>
        <p:txBody>
          <a:bodyPr/>
          <a:lstStyle/>
          <a:p>
            <a:r>
              <a:rPr lang="en-US"/>
              <a:t>Mojang Studios</a:t>
            </a:r>
          </a:p>
        </p:txBody>
      </p:sp>
      <p:sp>
        <p:nvSpPr>
          <p:cNvPr id="5" name="Slide Number Placeholder 4">
            <a:extLst>
              <a:ext uri="{FF2B5EF4-FFF2-40B4-BE49-F238E27FC236}">
                <a16:creationId xmlns:a16="http://schemas.microsoft.com/office/drawing/2014/main" id="{BC88DF34-5E01-4B53-AF6D-CFF1F94F600A}"/>
              </a:ext>
            </a:extLst>
          </p:cNvPr>
          <p:cNvSpPr>
            <a:spLocks noGrp="1"/>
          </p:cNvSpPr>
          <p:nvPr>
            <p:ph type="sldNum" sz="quarter" idx="28"/>
          </p:nvPr>
        </p:nvSpPr>
        <p:spPr/>
        <p:txBody>
          <a:bodyPr/>
          <a:lstStyle/>
          <a:p>
            <a:fld id="{7C84D469-983E-45D1-83D0-D0A54F8F126E}" type="slidenum">
              <a:rPr lang="en-US" smtClean="0"/>
              <a:pPr/>
              <a:t>‹#›</a:t>
            </a:fld>
            <a:endParaRPr lang="en-US"/>
          </a:p>
        </p:txBody>
      </p:sp>
      <p:sp>
        <p:nvSpPr>
          <p:cNvPr id="8" name="Title 23">
            <a:extLst>
              <a:ext uri="{FF2B5EF4-FFF2-40B4-BE49-F238E27FC236}">
                <a16:creationId xmlns:a16="http://schemas.microsoft.com/office/drawing/2014/main" id="{CA54E288-119E-4B58-AE38-3C90A474B8D6}"/>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0" name="Text Placeholder 21">
            <a:extLst>
              <a:ext uri="{FF2B5EF4-FFF2-40B4-BE49-F238E27FC236}">
                <a16:creationId xmlns:a16="http://schemas.microsoft.com/office/drawing/2014/main" id="{A7A20077-B813-4747-B78A-7EE5063872C2}"/>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08704098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 Bullet List x 1 Image - Light">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5C28CD1E-49BB-4494-B643-C54FFF7DAA61}"/>
              </a:ext>
            </a:extLst>
          </p:cNvPr>
          <p:cNvSpPr>
            <a:spLocks noGrp="1"/>
          </p:cNvSpPr>
          <p:nvPr>
            <p:ph type="pic" sz="quarter" idx="30" hasCustomPrompt="1"/>
          </p:nvPr>
        </p:nvSpPr>
        <p:spPr>
          <a:xfrm>
            <a:off x="6142038" y="0"/>
            <a:ext cx="6049962" cy="6858000"/>
          </a:xfrm>
          <a:prstGeom prst="rect">
            <a:avLst/>
          </a:prstGeom>
          <a:solidFill>
            <a:schemeClr val="accent2"/>
          </a:solidFill>
        </p:spPr>
        <p:txBody>
          <a:bodyPr lIns="0" tIns="2834640" rIns="0" bIns="0"/>
          <a:lstStyle>
            <a:lvl1pPr algn="ctr">
              <a:defRPr sz="1400"/>
            </a:lvl1pPr>
          </a:lstStyle>
          <a:p>
            <a:r>
              <a:rPr lang="de-DE"/>
              <a:t>Add Image (636 x 720 pixels)</a:t>
            </a:r>
          </a:p>
        </p:txBody>
      </p:sp>
      <p:sp>
        <p:nvSpPr>
          <p:cNvPr id="10" name="Text Placeholder 3">
            <a:extLst>
              <a:ext uri="{FF2B5EF4-FFF2-40B4-BE49-F238E27FC236}">
                <a16:creationId xmlns:a16="http://schemas.microsoft.com/office/drawing/2014/main" id="{81D58C03-40BF-4AFA-BBD6-FDF280AC3BF8}"/>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3C5C907-7F00-4847-82A3-7E6BD92E45E8}"/>
              </a:ext>
            </a:extLst>
          </p:cNvPr>
          <p:cNvSpPr>
            <a:spLocks noGrp="1"/>
          </p:cNvSpPr>
          <p:nvPr>
            <p:ph type="dt" sz="half" idx="2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8156569E-CB9C-4445-8752-EA063EE13509}"/>
              </a:ext>
            </a:extLst>
          </p:cNvPr>
          <p:cNvSpPr>
            <a:spLocks noGrp="1"/>
          </p:cNvSpPr>
          <p:nvPr>
            <p:ph type="ftr" sz="quarter" idx="28"/>
          </p:nvPr>
        </p:nvSpPr>
        <p:spPr/>
        <p:txBody>
          <a:bodyPr/>
          <a:lstStyle/>
          <a:p>
            <a:r>
              <a:rPr lang="en-US"/>
              <a:t>Mojang Studios</a:t>
            </a:r>
          </a:p>
        </p:txBody>
      </p:sp>
      <p:sp>
        <p:nvSpPr>
          <p:cNvPr id="6" name="Slide Number Placeholder 5">
            <a:extLst>
              <a:ext uri="{FF2B5EF4-FFF2-40B4-BE49-F238E27FC236}">
                <a16:creationId xmlns:a16="http://schemas.microsoft.com/office/drawing/2014/main" id="{183B51A4-70DC-4E27-8AF4-B37684A79588}"/>
              </a:ext>
            </a:extLst>
          </p:cNvPr>
          <p:cNvSpPr>
            <a:spLocks noGrp="1"/>
          </p:cNvSpPr>
          <p:nvPr>
            <p:ph type="sldNum" sz="quarter" idx="29"/>
          </p:nvPr>
        </p:nvSpPr>
        <p:spPr/>
        <p:txBody>
          <a:bodyPr/>
          <a:lstStyle/>
          <a:p>
            <a:fld id="{7C84D469-983E-45D1-83D0-D0A54F8F126E}" type="slidenum">
              <a:rPr lang="en-US" smtClean="0"/>
              <a:pPr/>
              <a:t>‹#›</a:t>
            </a:fld>
            <a:endParaRPr lang="en-US"/>
          </a:p>
        </p:txBody>
      </p:sp>
      <p:sp>
        <p:nvSpPr>
          <p:cNvPr id="12" name="Title 23">
            <a:extLst>
              <a:ext uri="{FF2B5EF4-FFF2-40B4-BE49-F238E27FC236}">
                <a16:creationId xmlns:a16="http://schemas.microsoft.com/office/drawing/2014/main" id="{DBE8503C-2537-4998-81D2-9BCFAD817894}"/>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3" name="Text Placeholder 21">
            <a:extLst>
              <a:ext uri="{FF2B5EF4-FFF2-40B4-BE49-F238E27FC236}">
                <a16:creationId xmlns:a16="http://schemas.microsoft.com/office/drawing/2014/main" id="{166F5277-C4DA-42DF-8F97-B8DD34562BDF}"/>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679504071"/>
      </p:ext>
    </p:extLst>
  </p:cSld>
  <p:clrMapOvr>
    <a:masterClrMapping/>
  </p:clrMapOvr>
  <p:extLst>
    <p:ext uri="{DCECCB84-F9BA-43D5-87BE-67443E8EF086}">
      <p15:sldGuideLst xmlns:p15="http://schemas.microsoft.com/office/powerpoint/2012/main"/>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 Bullet List x 1 Image - Dark">
    <p:bg>
      <p:bgPr>
        <a:solidFill>
          <a:schemeClr val="bg1"/>
        </a:solidFill>
        <a:effectLst/>
      </p:bgPr>
    </p:bg>
    <p:spTree>
      <p:nvGrpSpPr>
        <p:cNvPr id="1" name=""/>
        <p:cNvGrpSpPr/>
        <p:nvPr/>
      </p:nvGrpSpPr>
      <p:grpSpPr>
        <a:xfrm>
          <a:off x="0" y="0"/>
          <a:ext cx="0" cy="0"/>
          <a:chOff x="0" y="0"/>
          <a:chExt cx="0" cy="0"/>
        </a:xfrm>
      </p:grpSpPr>
      <p:sp>
        <p:nvSpPr>
          <p:cNvPr id="13" name="Picture Placeholder 6">
            <a:extLst>
              <a:ext uri="{FF2B5EF4-FFF2-40B4-BE49-F238E27FC236}">
                <a16:creationId xmlns:a16="http://schemas.microsoft.com/office/drawing/2014/main" id="{53439670-4192-4D74-B2ED-B26E22713E51}"/>
              </a:ext>
            </a:extLst>
          </p:cNvPr>
          <p:cNvSpPr>
            <a:spLocks noGrp="1"/>
          </p:cNvSpPr>
          <p:nvPr>
            <p:ph type="pic" sz="quarter" idx="30" hasCustomPrompt="1"/>
          </p:nvPr>
        </p:nvSpPr>
        <p:spPr>
          <a:xfrm>
            <a:off x="6142038" y="0"/>
            <a:ext cx="6049962" cy="6858000"/>
          </a:xfrm>
          <a:prstGeom prst="rect">
            <a:avLst/>
          </a:prstGeom>
          <a:solidFill>
            <a:schemeClr val="accent2"/>
          </a:solidFill>
        </p:spPr>
        <p:txBody>
          <a:bodyPr lIns="0" tIns="2834640" rIns="0" bIns="0"/>
          <a:lstStyle>
            <a:lvl1pPr algn="ctr">
              <a:defRPr sz="1400">
                <a:solidFill>
                  <a:schemeClr val="bg1"/>
                </a:solidFill>
              </a:defRPr>
            </a:lvl1pPr>
          </a:lstStyle>
          <a:p>
            <a:r>
              <a:rPr lang="de-DE"/>
              <a:t>Add Image (636 x 720 pixels)</a:t>
            </a:r>
          </a:p>
        </p:txBody>
      </p:sp>
      <p:sp>
        <p:nvSpPr>
          <p:cNvPr id="10" name="Text Placeholder 3">
            <a:extLst>
              <a:ext uri="{FF2B5EF4-FFF2-40B4-BE49-F238E27FC236}">
                <a16:creationId xmlns:a16="http://schemas.microsoft.com/office/drawing/2014/main" id="{A2A3AB7A-65D2-48AA-A9CF-6CFC6B5EED95}"/>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FDBC2FB-1432-41AB-86A9-C39D244C9B83}"/>
              </a:ext>
            </a:extLst>
          </p:cNvPr>
          <p:cNvSpPr>
            <a:spLocks noGrp="1"/>
          </p:cNvSpPr>
          <p:nvPr>
            <p:ph type="dt" sz="half" idx="2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5D9B8883-7897-498D-81C4-7D4B502C6FD6}"/>
              </a:ext>
            </a:extLst>
          </p:cNvPr>
          <p:cNvSpPr>
            <a:spLocks noGrp="1"/>
          </p:cNvSpPr>
          <p:nvPr>
            <p:ph type="ftr" sz="quarter" idx="28"/>
          </p:nvPr>
        </p:nvSpPr>
        <p:spPr/>
        <p:txBody>
          <a:bodyPr/>
          <a:lstStyle/>
          <a:p>
            <a:r>
              <a:rPr lang="en-US"/>
              <a:t>Mojang Studios</a:t>
            </a:r>
          </a:p>
        </p:txBody>
      </p:sp>
      <p:sp>
        <p:nvSpPr>
          <p:cNvPr id="6" name="Slide Number Placeholder 5">
            <a:extLst>
              <a:ext uri="{FF2B5EF4-FFF2-40B4-BE49-F238E27FC236}">
                <a16:creationId xmlns:a16="http://schemas.microsoft.com/office/drawing/2014/main" id="{C79733E3-CFED-47C1-8808-5ED9EF3B2BCA}"/>
              </a:ext>
            </a:extLst>
          </p:cNvPr>
          <p:cNvSpPr>
            <a:spLocks noGrp="1"/>
          </p:cNvSpPr>
          <p:nvPr>
            <p:ph type="sldNum" sz="quarter" idx="29"/>
          </p:nvPr>
        </p:nvSpPr>
        <p:spPr/>
        <p:txBody>
          <a:bodyPr/>
          <a:lstStyle/>
          <a:p>
            <a:fld id="{7C84D469-983E-45D1-83D0-D0A54F8F126E}" type="slidenum">
              <a:rPr lang="en-US" smtClean="0"/>
              <a:pPr/>
              <a:t>‹#›</a:t>
            </a:fld>
            <a:endParaRPr lang="en-US"/>
          </a:p>
        </p:txBody>
      </p:sp>
      <p:sp>
        <p:nvSpPr>
          <p:cNvPr id="9" name="Title 23">
            <a:extLst>
              <a:ext uri="{FF2B5EF4-FFF2-40B4-BE49-F238E27FC236}">
                <a16:creationId xmlns:a16="http://schemas.microsoft.com/office/drawing/2014/main" id="{7AFA82EA-33C8-4E46-B5A6-2972A702FDB9}"/>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2" name="Text Placeholder 21">
            <a:extLst>
              <a:ext uri="{FF2B5EF4-FFF2-40B4-BE49-F238E27FC236}">
                <a16:creationId xmlns:a16="http://schemas.microsoft.com/office/drawing/2014/main" id="{09ACE8E5-25EB-4758-AC24-51089CE32F57}"/>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891439510"/>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 Bullet List x 2 Image - Light">
    <p:spTree>
      <p:nvGrpSpPr>
        <p:cNvPr id="1" name=""/>
        <p:cNvGrpSpPr/>
        <p:nvPr/>
      </p:nvGrpSpPr>
      <p:grpSpPr>
        <a:xfrm>
          <a:off x="0" y="0"/>
          <a:ext cx="0" cy="0"/>
          <a:chOff x="0" y="0"/>
          <a:chExt cx="0" cy="0"/>
        </a:xfrm>
      </p:grpSpPr>
      <p:sp>
        <p:nvSpPr>
          <p:cNvPr id="17" name="Picture Placeholder 6">
            <a:extLst>
              <a:ext uri="{FF2B5EF4-FFF2-40B4-BE49-F238E27FC236}">
                <a16:creationId xmlns:a16="http://schemas.microsoft.com/office/drawing/2014/main" id="{867F0B64-25A1-4725-90FE-80C724F655A8}"/>
              </a:ext>
            </a:extLst>
          </p:cNvPr>
          <p:cNvSpPr>
            <a:spLocks noGrp="1"/>
          </p:cNvSpPr>
          <p:nvPr>
            <p:ph type="pic" sz="quarter" idx="31" hasCustomPrompt="1"/>
          </p:nvPr>
        </p:nvSpPr>
        <p:spPr>
          <a:xfrm>
            <a:off x="6142038" y="0"/>
            <a:ext cx="6049962" cy="3367088"/>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(636 x 353 pixels)</a:t>
            </a:r>
          </a:p>
        </p:txBody>
      </p:sp>
      <p:sp>
        <p:nvSpPr>
          <p:cNvPr id="18" name="Picture Placeholder 6">
            <a:extLst>
              <a:ext uri="{FF2B5EF4-FFF2-40B4-BE49-F238E27FC236}">
                <a16:creationId xmlns:a16="http://schemas.microsoft.com/office/drawing/2014/main" id="{A5318FB9-5B6A-4F64-80E0-012E15632AE9}"/>
              </a:ext>
            </a:extLst>
          </p:cNvPr>
          <p:cNvSpPr>
            <a:spLocks noGrp="1"/>
          </p:cNvSpPr>
          <p:nvPr>
            <p:ph type="pic" sz="quarter" idx="32" hasCustomPrompt="1"/>
          </p:nvPr>
        </p:nvSpPr>
        <p:spPr>
          <a:xfrm>
            <a:off x="6142038" y="3457574"/>
            <a:ext cx="6049962" cy="3400425"/>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(636 x 353 pixels)</a:t>
            </a:r>
          </a:p>
        </p:txBody>
      </p:sp>
      <p:sp>
        <p:nvSpPr>
          <p:cNvPr id="11" name="Text Placeholder 3">
            <a:extLst>
              <a:ext uri="{FF2B5EF4-FFF2-40B4-BE49-F238E27FC236}">
                <a16:creationId xmlns:a16="http://schemas.microsoft.com/office/drawing/2014/main" id="{8E944901-FCD0-4206-B1E5-B826B97CA3CE}"/>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DD0D2F2-CED6-403A-A1F1-A66952422A91}"/>
              </a:ext>
            </a:extLst>
          </p:cNvPr>
          <p:cNvSpPr>
            <a:spLocks noGrp="1"/>
          </p:cNvSpPr>
          <p:nvPr>
            <p:ph type="dt" sz="half" idx="28"/>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2D828EA6-D04C-4F87-AE1C-C6E53BD05817}"/>
              </a:ext>
            </a:extLst>
          </p:cNvPr>
          <p:cNvSpPr>
            <a:spLocks noGrp="1"/>
          </p:cNvSpPr>
          <p:nvPr>
            <p:ph type="ftr" sz="quarter" idx="29"/>
          </p:nvPr>
        </p:nvSpPr>
        <p:spPr/>
        <p:txBody>
          <a:bodyPr/>
          <a:lstStyle/>
          <a:p>
            <a:r>
              <a:rPr lang="en-US"/>
              <a:t>Mojang Studios</a:t>
            </a:r>
          </a:p>
        </p:txBody>
      </p:sp>
      <p:sp>
        <p:nvSpPr>
          <p:cNvPr id="6" name="Slide Number Placeholder 5">
            <a:extLst>
              <a:ext uri="{FF2B5EF4-FFF2-40B4-BE49-F238E27FC236}">
                <a16:creationId xmlns:a16="http://schemas.microsoft.com/office/drawing/2014/main" id="{29733296-A61C-45CD-9B90-F2A7CF8D07A1}"/>
              </a:ext>
            </a:extLst>
          </p:cNvPr>
          <p:cNvSpPr>
            <a:spLocks noGrp="1"/>
          </p:cNvSpPr>
          <p:nvPr>
            <p:ph type="sldNum" sz="quarter" idx="30"/>
          </p:nvPr>
        </p:nvSpPr>
        <p:spPr/>
        <p:txBody>
          <a:bodyPr/>
          <a:lstStyle/>
          <a:p>
            <a:fld id="{7C84D469-983E-45D1-83D0-D0A54F8F126E}" type="slidenum">
              <a:rPr lang="en-US" smtClean="0"/>
              <a:pPr/>
              <a:t>‹#›</a:t>
            </a:fld>
            <a:endParaRPr lang="en-US"/>
          </a:p>
        </p:txBody>
      </p:sp>
      <p:sp>
        <p:nvSpPr>
          <p:cNvPr id="10" name="Title 23">
            <a:extLst>
              <a:ext uri="{FF2B5EF4-FFF2-40B4-BE49-F238E27FC236}">
                <a16:creationId xmlns:a16="http://schemas.microsoft.com/office/drawing/2014/main" id="{64A3994F-A6E4-4FC5-B425-6DEF3F7A76A9}"/>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2" name="Text Placeholder 21">
            <a:extLst>
              <a:ext uri="{FF2B5EF4-FFF2-40B4-BE49-F238E27FC236}">
                <a16:creationId xmlns:a16="http://schemas.microsoft.com/office/drawing/2014/main" id="{EFDFB7A9-B06A-4252-AECD-2016B1756929}"/>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663613397"/>
      </p:ext>
    </p:extLst>
  </p:cSld>
  <p:clrMapOvr>
    <a:masterClrMapping/>
  </p:clrMapOvr>
  <p:extLst>
    <p:ext uri="{DCECCB84-F9BA-43D5-87BE-67443E8EF086}">
      <p15:sldGuideLst xmlns:p15="http://schemas.microsoft.com/office/powerpoint/2012/main"/>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 Bullet List x 2 Image - Dark">
    <p:bg>
      <p:bgPr>
        <a:solidFill>
          <a:schemeClr val="bg1"/>
        </a:solidFill>
        <a:effectLst/>
      </p:bgPr>
    </p:bg>
    <p:spTree>
      <p:nvGrpSpPr>
        <p:cNvPr id="1" name=""/>
        <p:cNvGrpSpPr/>
        <p:nvPr/>
      </p:nvGrpSpPr>
      <p:grpSpPr>
        <a:xfrm>
          <a:off x="0" y="0"/>
          <a:ext cx="0" cy="0"/>
          <a:chOff x="0" y="0"/>
          <a:chExt cx="0" cy="0"/>
        </a:xfrm>
      </p:grpSpPr>
      <p:sp>
        <p:nvSpPr>
          <p:cNvPr id="14" name="Picture Placeholder 6">
            <a:extLst>
              <a:ext uri="{FF2B5EF4-FFF2-40B4-BE49-F238E27FC236}">
                <a16:creationId xmlns:a16="http://schemas.microsoft.com/office/drawing/2014/main" id="{97F896BF-24DC-44E9-BF2A-3968F6917EEE}"/>
              </a:ext>
            </a:extLst>
          </p:cNvPr>
          <p:cNvSpPr>
            <a:spLocks noGrp="1"/>
          </p:cNvSpPr>
          <p:nvPr>
            <p:ph type="pic" sz="quarter" idx="34" hasCustomPrompt="1"/>
          </p:nvPr>
        </p:nvSpPr>
        <p:spPr>
          <a:xfrm>
            <a:off x="6142038" y="0"/>
            <a:ext cx="6049962" cy="3367088"/>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353 pixels)</a:t>
            </a:r>
          </a:p>
        </p:txBody>
      </p:sp>
      <p:sp>
        <p:nvSpPr>
          <p:cNvPr id="15" name="Picture Placeholder 6">
            <a:extLst>
              <a:ext uri="{FF2B5EF4-FFF2-40B4-BE49-F238E27FC236}">
                <a16:creationId xmlns:a16="http://schemas.microsoft.com/office/drawing/2014/main" id="{348EDCEA-A809-4025-B648-EA6935F7E8C1}"/>
              </a:ext>
            </a:extLst>
          </p:cNvPr>
          <p:cNvSpPr>
            <a:spLocks noGrp="1"/>
          </p:cNvSpPr>
          <p:nvPr>
            <p:ph type="pic" sz="quarter" idx="35" hasCustomPrompt="1"/>
          </p:nvPr>
        </p:nvSpPr>
        <p:spPr>
          <a:xfrm>
            <a:off x="6142038" y="3457574"/>
            <a:ext cx="6049962" cy="3400425"/>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353 pixels)</a:t>
            </a:r>
          </a:p>
        </p:txBody>
      </p:sp>
      <p:sp>
        <p:nvSpPr>
          <p:cNvPr id="2" name="Date Placeholder 1">
            <a:extLst>
              <a:ext uri="{FF2B5EF4-FFF2-40B4-BE49-F238E27FC236}">
                <a16:creationId xmlns:a16="http://schemas.microsoft.com/office/drawing/2014/main" id="{7B0364DE-63A8-4168-909C-98793A980F93}"/>
              </a:ext>
            </a:extLst>
          </p:cNvPr>
          <p:cNvSpPr>
            <a:spLocks noGrp="1"/>
          </p:cNvSpPr>
          <p:nvPr>
            <p:ph type="dt" sz="half" idx="31"/>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3901EDF4-DD78-4D22-899F-6F0CAC01C53B}"/>
              </a:ext>
            </a:extLst>
          </p:cNvPr>
          <p:cNvSpPr>
            <a:spLocks noGrp="1"/>
          </p:cNvSpPr>
          <p:nvPr>
            <p:ph type="ftr" sz="quarter" idx="32"/>
          </p:nvPr>
        </p:nvSpPr>
        <p:spPr/>
        <p:txBody>
          <a:bodyPr/>
          <a:lstStyle/>
          <a:p>
            <a:r>
              <a:rPr lang="en-US"/>
              <a:t>Mojang Studios</a:t>
            </a:r>
          </a:p>
        </p:txBody>
      </p:sp>
      <p:sp>
        <p:nvSpPr>
          <p:cNvPr id="8" name="Slide Number Placeholder 7">
            <a:extLst>
              <a:ext uri="{FF2B5EF4-FFF2-40B4-BE49-F238E27FC236}">
                <a16:creationId xmlns:a16="http://schemas.microsoft.com/office/drawing/2014/main" id="{05C71EFC-0E06-462A-B1B8-2BF6CE11FD85}"/>
              </a:ext>
            </a:extLst>
          </p:cNvPr>
          <p:cNvSpPr>
            <a:spLocks noGrp="1"/>
          </p:cNvSpPr>
          <p:nvPr>
            <p:ph type="sldNum" sz="quarter" idx="33"/>
          </p:nvPr>
        </p:nvSpPr>
        <p:spPr/>
        <p:txBody>
          <a:bodyPr/>
          <a:lstStyle/>
          <a:p>
            <a:fld id="{7C84D469-983E-45D1-83D0-D0A54F8F126E}" type="slidenum">
              <a:rPr lang="en-US" smtClean="0"/>
              <a:pPr/>
              <a:t>‹#›</a:t>
            </a:fld>
            <a:endParaRPr lang="en-US"/>
          </a:p>
        </p:txBody>
      </p:sp>
      <p:sp>
        <p:nvSpPr>
          <p:cNvPr id="16" name="Text Placeholder 3">
            <a:extLst>
              <a:ext uri="{FF2B5EF4-FFF2-40B4-BE49-F238E27FC236}">
                <a16:creationId xmlns:a16="http://schemas.microsoft.com/office/drawing/2014/main" id="{36BC3184-5C9E-466D-BE99-9774B9BA5356}"/>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0" name="Title 23">
            <a:extLst>
              <a:ext uri="{FF2B5EF4-FFF2-40B4-BE49-F238E27FC236}">
                <a16:creationId xmlns:a16="http://schemas.microsoft.com/office/drawing/2014/main" id="{7962C2B5-FFE6-4235-AB5F-C251297FFB2D}"/>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2" name="Text Placeholder 21">
            <a:extLst>
              <a:ext uri="{FF2B5EF4-FFF2-40B4-BE49-F238E27FC236}">
                <a16:creationId xmlns:a16="http://schemas.microsoft.com/office/drawing/2014/main" id="{F254BE5C-F5C3-4661-A8EF-481EF2EA43FC}"/>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02584877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 Bullet List x 3 Image - Light">
    <p:spTree>
      <p:nvGrpSpPr>
        <p:cNvPr id="1" name=""/>
        <p:cNvGrpSpPr/>
        <p:nvPr/>
      </p:nvGrpSpPr>
      <p:grpSpPr>
        <a:xfrm>
          <a:off x="0" y="0"/>
          <a:ext cx="0" cy="0"/>
          <a:chOff x="0" y="0"/>
          <a:chExt cx="0" cy="0"/>
        </a:xfrm>
      </p:grpSpPr>
      <p:sp>
        <p:nvSpPr>
          <p:cNvPr id="19" name="Picture Placeholder 6">
            <a:extLst>
              <a:ext uri="{FF2B5EF4-FFF2-40B4-BE49-F238E27FC236}">
                <a16:creationId xmlns:a16="http://schemas.microsoft.com/office/drawing/2014/main" id="{AE7D80B9-7AFF-45A9-A681-008A02E3ED07}"/>
              </a:ext>
            </a:extLst>
          </p:cNvPr>
          <p:cNvSpPr>
            <a:spLocks noGrp="1"/>
          </p:cNvSpPr>
          <p:nvPr>
            <p:ph type="pic" sz="quarter" idx="31" hasCustomPrompt="1"/>
          </p:nvPr>
        </p:nvSpPr>
        <p:spPr>
          <a:xfrm>
            <a:off x="6142038" y="0"/>
            <a:ext cx="6049962" cy="3367088"/>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(636 x 353 pixels)</a:t>
            </a:r>
          </a:p>
        </p:txBody>
      </p:sp>
      <p:sp>
        <p:nvSpPr>
          <p:cNvPr id="20" name="Picture Placeholder 6">
            <a:extLst>
              <a:ext uri="{FF2B5EF4-FFF2-40B4-BE49-F238E27FC236}">
                <a16:creationId xmlns:a16="http://schemas.microsoft.com/office/drawing/2014/main" id="{C0A1C9D9-FEBE-456A-8284-43E835976D6C}"/>
              </a:ext>
            </a:extLst>
          </p:cNvPr>
          <p:cNvSpPr>
            <a:spLocks noGrp="1"/>
          </p:cNvSpPr>
          <p:nvPr>
            <p:ph type="pic" sz="quarter" idx="37" hasCustomPrompt="1"/>
          </p:nvPr>
        </p:nvSpPr>
        <p:spPr>
          <a:xfrm>
            <a:off x="6142038" y="3456432"/>
            <a:ext cx="2980944" cy="3401568"/>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(313 x 357 pixels)</a:t>
            </a:r>
          </a:p>
        </p:txBody>
      </p:sp>
      <p:sp>
        <p:nvSpPr>
          <p:cNvPr id="21" name="Picture Placeholder 6">
            <a:extLst>
              <a:ext uri="{FF2B5EF4-FFF2-40B4-BE49-F238E27FC236}">
                <a16:creationId xmlns:a16="http://schemas.microsoft.com/office/drawing/2014/main" id="{CDBFD844-4214-49FF-9083-067CB5AA0593}"/>
              </a:ext>
            </a:extLst>
          </p:cNvPr>
          <p:cNvSpPr>
            <a:spLocks noGrp="1"/>
          </p:cNvSpPr>
          <p:nvPr>
            <p:ph type="pic" sz="quarter" idx="38" hasCustomPrompt="1"/>
          </p:nvPr>
        </p:nvSpPr>
        <p:spPr>
          <a:xfrm>
            <a:off x="9211056" y="3456432"/>
            <a:ext cx="2980944" cy="3401568"/>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(313 x 357 pixels)</a:t>
            </a:r>
          </a:p>
        </p:txBody>
      </p:sp>
      <p:sp>
        <p:nvSpPr>
          <p:cNvPr id="5" name="Date Placeholder 4">
            <a:extLst>
              <a:ext uri="{FF2B5EF4-FFF2-40B4-BE49-F238E27FC236}">
                <a16:creationId xmlns:a16="http://schemas.microsoft.com/office/drawing/2014/main" id="{83E927F8-E8AF-4F74-85FE-1EFD789DAEA6}"/>
              </a:ext>
            </a:extLst>
          </p:cNvPr>
          <p:cNvSpPr>
            <a:spLocks noGrp="1"/>
          </p:cNvSpPr>
          <p:nvPr>
            <p:ph type="dt" sz="half" idx="27"/>
          </p:nvPr>
        </p:nvSpPr>
        <p:spPr>
          <a:xfrm>
            <a:off x="3203575" y="6512719"/>
            <a:ext cx="2743200" cy="91280"/>
          </a:xfrm>
          <a:prstGeom prst="rect">
            <a:avLst/>
          </a:prstGeom>
        </p:spPr>
        <p:txBody>
          <a:bodyPr/>
          <a:lstStyle/>
          <a:p>
            <a:r>
              <a:rPr lang="en-US"/>
              <a:t>Microsoft Confidential</a:t>
            </a:r>
          </a:p>
        </p:txBody>
      </p:sp>
      <p:sp>
        <p:nvSpPr>
          <p:cNvPr id="6" name="Footer Placeholder 5">
            <a:extLst>
              <a:ext uri="{FF2B5EF4-FFF2-40B4-BE49-F238E27FC236}">
                <a16:creationId xmlns:a16="http://schemas.microsoft.com/office/drawing/2014/main" id="{7F834FD5-D427-47BE-9C22-F216B10E324E}"/>
              </a:ext>
            </a:extLst>
          </p:cNvPr>
          <p:cNvSpPr>
            <a:spLocks noGrp="1"/>
          </p:cNvSpPr>
          <p:nvPr>
            <p:ph type="ftr" sz="quarter" idx="28"/>
          </p:nvPr>
        </p:nvSpPr>
        <p:spPr/>
        <p:txBody>
          <a:bodyPr/>
          <a:lstStyle/>
          <a:p>
            <a:pPr algn="l"/>
            <a:r>
              <a:rPr lang="en-US"/>
              <a:t>Mojang Studios</a:t>
            </a:r>
          </a:p>
        </p:txBody>
      </p:sp>
      <p:sp>
        <p:nvSpPr>
          <p:cNvPr id="7" name="Slide Number Placeholder 6">
            <a:extLst>
              <a:ext uri="{FF2B5EF4-FFF2-40B4-BE49-F238E27FC236}">
                <a16:creationId xmlns:a16="http://schemas.microsoft.com/office/drawing/2014/main" id="{B8B9175D-9878-4708-BF0B-65222A4B212C}"/>
              </a:ext>
            </a:extLst>
          </p:cNvPr>
          <p:cNvSpPr>
            <a:spLocks noGrp="1"/>
          </p:cNvSpPr>
          <p:nvPr>
            <p:ph type="sldNum" sz="quarter" idx="29"/>
          </p:nvPr>
        </p:nvSpPr>
        <p:spPr/>
        <p:txBody>
          <a:bodyPr/>
          <a:lstStyle/>
          <a:p>
            <a:fld id="{7C84D469-983E-45D1-83D0-D0A54F8F126E}" type="slidenum">
              <a:rPr lang="en-US" smtClean="0"/>
              <a:pPr/>
              <a:t>‹#›</a:t>
            </a:fld>
            <a:endParaRPr lang="en-US">
              <a:latin typeface="Arial" panose="020B0604020202020204" pitchFamily="34" charset="0"/>
              <a:cs typeface="Arial" panose="020B0604020202020204" pitchFamily="34" charset="0"/>
            </a:endParaRPr>
          </a:p>
        </p:txBody>
      </p:sp>
      <p:sp>
        <p:nvSpPr>
          <p:cNvPr id="13" name="Text Placeholder 3">
            <a:extLst>
              <a:ext uri="{FF2B5EF4-FFF2-40B4-BE49-F238E27FC236}">
                <a16:creationId xmlns:a16="http://schemas.microsoft.com/office/drawing/2014/main" id="{3D112C90-5422-480C-B05F-0FEEB2C3DAB2}"/>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7" name="Title 23">
            <a:extLst>
              <a:ext uri="{FF2B5EF4-FFF2-40B4-BE49-F238E27FC236}">
                <a16:creationId xmlns:a16="http://schemas.microsoft.com/office/drawing/2014/main" id="{704C6F69-3F21-4840-BE71-F51375ADFF46}"/>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8" name="Text Placeholder 21">
            <a:extLst>
              <a:ext uri="{FF2B5EF4-FFF2-40B4-BE49-F238E27FC236}">
                <a16:creationId xmlns:a16="http://schemas.microsoft.com/office/drawing/2014/main" id="{9C043131-B24B-43B6-9CF8-A1784034E3FC}"/>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507539093"/>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3">
    <p:bg>
      <p:bgRef idx="1001">
        <a:schemeClr val="bg1"/>
      </p:bgRef>
    </p:bg>
    <p:spTree>
      <p:nvGrpSpPr>
        <p:cNvPr id="1" name=""/>
        <p:cNvGrpSpPr/>
        <p:nvPr/>
      </p:nvGrpSpPr>
      <p:grpSpPr>
        <a:xfrm>
          <a:off x="0" y="0"/>
          <a:ext cx="0" cy="0"/>
          <a:chOff x="0" y="0"/>
          <a:chExt cx="0" cy="0"/>
        </a:xfrm>
      </p:grpSpPr>
      <p:sp>
        <p:nvSpPr>
          <p:cNvPr id="49" name="Title 11">
            <a:extLst>
              <a:ext uri="{FF2B5EF4-FFF2-40B4-BE49-F238E27FC236}">
                <a16:creationId xmlns:a16="http://schemas.microsoft.com/office/drawing/2014/main" id="{D81307EF-77B4-4433-98DB-23371B73215F}"/>
              </a:ext>
            </a:extLst>
          </p:cNvPr>
          <p:cNvSpPr>
            <a:spLocks noGrp="1"/>
          </p:cNvSpPr>
          <p:nvPr>
            <p:ph type="title" hasCustomPrompt="1"/>
          </p:nvPr>
        </p:nvSpPr>
        <p:spPr>
          <a:xfrm>
            <a:off x="252413" y="255588"/>
            <a:ext cx="7272337" cy="1700394"/>
          </a:xfrm>
          <a:prstGeom prst="rect">
            <a:avLst/>
          </a:prstGeom>
        </p:spPr>
        <p:txBody>
          <a:bodyPr anchor="b" anchorCtr="0"/>
          <a:lstStyle>
            <a:lvl1pPr>
              <a:lnSpc>
                <a:spcPct val="100000"/>
              </a:lnSpc>
              <a:defRPr sz="4000">
                <a:solidFill>
                  <a:schemeClr val="tx1"/>
                </a:solidFill>
              </a:defRPr>
            </a:lvl1pPr>
          </a:lstStyle>
          <a:p>
            <a:r>
              <a:rPr lang="en-US"/>
              <a:t>Front page title (40pt)</a:t>
            </a:r>
          </a:p>
        </p:txBody>
      </p:sp>
      <p:sp>
        <p:nvSpPr>
          <p:cNvPr id="50" name="Text Placeholder 21">
            <a:extLst>
              <a:ext uri="{FF2B5EF4-FFF2-40B4-BE49-F238E27FC236}">
                <a16:creationId xmlns:a16="http://schemas.microsoft.com/office/drawing/2014/main" id="{E9B98BAF-9D6A-4691-8AB6-D5CBE9B731EC}"/>
              </a:ext>
            </a:extLst>
          </p:cNvPr>
          <p:cNvSpPr>
            <a:spLocks noGrp="1"/>
          </p:cNvSpPr>
          <p:nvPr>
            <p:ph type="body" sz="quarter" idx="15" hasCustomPrompt="1"/>
          </p:nvPr>
        </p:nvSpPr>
        <p:spPr>
          <a:xfrm>
            <a:off x="252413" y="1955983"/>
            <a:ext cx="7272337" cy="2482668"/>
          </a:xfrm>
          <a:prstGeom prst="rect">
            <a:avLst/>
          </a:prstGeom>
        </p:spPr>
        <p:txBody>
          <a:bodyPr lIns="0"/>
          <a:lstStyle>
            <a:lvl1pPr marL="0" indent="0">
              <a:lnSpc>
                <a:spcPct val="100000"/>
              </a:lnSpc>
              <a:spcAft>
                <a:spcPts val="600"/>
              </a:spcAft>
              <a:buNone/>
              <a:defRPr sz="400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r>
              <a:rPr lang="en-US"/>
              <a:t>Speaker name (40pt)</a:t>
            </a:r>
          </a:p>
        </p:txBody>
      </p:sp>
      <p:grpSp>
        <p:nvGrpSpPr>
          <p:cNvPr id="35" name="Graphic 27">
            <a:extLst>
              <a:ext uri="{FF2B5EF4-FFF2-40B4-BE49-F238E27FC236}">
                <a16:creationId xmlns:a16="http://schemas.microsoft.com/office/drawing/2014/main" id="{EF3B772A-DD5C-455C-AD76-E045FD4126A8}"/>
              </a:ext>
            </a:extLst>
          </p:cNvPr>
          <p:cNvGrpSpPr/>
          <p:nvPr userDrawn="1"/>
        </p:nvGrpSpPr>
        <p:grpSpPr>
          <a:xfrm>
            <a:off x="211138" y="6093845"/>
            <a:ext cx="634650" cy="548640"/>
            <a:chOff x="3214686" y="1004887"/>
            <a:chExt cx="5765431" cy="4850549"/>
          </a:xfrm>
        </p:grpSpPr>
        <p:sp>
          <p:nvSpPr>
            <p:cNvPr id="36" name="Freeform: Shape 35">
              <a:extLst>
                <a:ext uri="{FF2B5EF4-FFF2-40B4-BE49-F238E27FC236}">
                  <a16:creationId xmlns:a16="http://schemas.microsoft.com/office/drawing/2014/main" id="{6A92F6ED-8619-44DD-8F74-505C5048604F}"/>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37" name="Graphic 27">
              <a:extLst>
                <a:ext uri="{FF2B5EF4-FFF2-40B4-BE49-F238E27FC236}">
                  <a16:creationId xmlns:a16="http://schemas.microsoft.com/office/drawing/2014/main" id="{D84D859D-15B6-4BD6-8208-8F6FA9ABC3E1}"/>
                </a:ext>
              </a:extLst>
            </p:cNvPr>
            <p:cNvGrpSpPr/>
            <p:nvPr/>
          </p:nvGrpSpPr>
          <p:grpSpPr>
            <a:xfrm>
              <a:off x="3588488" y="1366527"/>
              <a:ext cx="5031814" cy="4160789"/>
              <a:chOff x="3588488" y="1366527"/>
              <a:chExt cx="5031814" cy="4160789"/>
            </a:xfrm>
            <a:solidFill>
              <a:srgbClr val="FFFFFF"/>
            </a:solidFill>
          </p:grpSpPr>
          <p:grpSp>
            <p:nvGrpSpPr>
              <p:cNvPr id="38" name="Graphic 27">
                <a:extLst>
                  <a:ext uri="{FF2B5EF4-FFF2-40B4-BE49-F238E27FC236}">
                    <a16:creationId xmlns:a16="http://schemas.microsoft.com/office/drawing/2014/main" id="{FDDB0385-6706-47B1-980D-9E9B18EA4274}"/>
                  </a:ext>
                </a:extLst>
              </p:cNvPr>
              <p:cNvGrpSpPr/>
              <p:nvPr/>
            </p:nvGrpSpPr>
            <p:grpSpPr>
              <a:xfrm>
                <a:off x="3588488" y="4982639"/>
                <a:ext cx="5031814" cy="544677"/>
                <a:chOff x="3588488" y="4982639"/>
                <a:chExt cx="5031814" cy="544677"/>
              </a:xfrm>
              <a:solidFill>
                <a:srgbClr val="FFFFFF"/>
              </a:solidFill>
            </p:grpSpPr>
            <p:sp>
              <p:nvSpPr>
                <p:cNvPr id="46" name="Freeform: Shape 45">
                  <a:extLst>
                    <a:ext uri="{FF2B5EF4-FFF2-40B4-BE49-F238E27FC236}">
                      <a16:creationId xmlns:a16="http://schemas.microsoft.com/office/drawing/2014/main" id="{3FF2C054-2BBF-4D2E-BBDA-5ACF8083FBA7}"/>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B935C445-FB28-48EF-927A-D6ED0861434A}"/>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80DFEFC5-B69F-4D46-86D5-8DEEF0858C22}"/>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35292D88-CB77-491D-B093-C7165C3D66C2}"/>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F8AB2E8C-5327-4FEC-9BF9-332036696007}"/>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A0B9D7E2-E187-4382-A49D-EF7F84EB4C52}"/>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id="{0B1C4EE2-1FCB-4592-AC60-1B10723CEC4A}"/>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39" name="Graphic 27">
                <a:extLst>
                  <a:ext uri="{FF2B5EF4-FFF2-40B4-BE49-F238E27FC236}">
                    <a16:creationId xmlns:a16="http://schemas.microsoft.com/office/drawing/2014/main" id="{A8194D6E-E2CC-459C-918D-3C38AA2D56AD}"/>
                  </a:ext>
                </a:extLst>
              </p:cNvPr>
              <p:cNvGrpSpPr/>
              <p:nvPr/>
            </p:nvGrpSpPr>
            <p:grpSpPr>
              <a:xfrm>
                <a:off x="3603806" y="1366527"/>
                <a:ext cx="4995343" cy="3257719"/>
                <a:chOff x="3603806" y="1366527"/>
                <a:chExt cx="4995343" cy="3257719"/>
              </a:xfrm>
              <a:solidFill>
                <a:srgbClr val="FFFFFF"/>
              </a:solidFill>
            </p:grpSpPr>
            <p:sp>
              <p:nvSpPr>
                <p:cNvPr id="40" name="Freeform: Shape 39">
                  <a:extLst>
                    <a:ext uri="{FF2B5EF4-FFF2-40B4-BE49-F238E27FC236}">
                      <a16:creationId xmlns:a16="http://schemas.microsoft.com/office/drawing/2014/main" id="{BC61F51A-2670-49FB-B7C0-D3F6E2CEF6E4}"/>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27C17D90-2E03-4553-92D9-6E559C0C05E9}"/>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3D4AD200-A8BB-4DB6-8ADF-AB1780B7E7B0}"/>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63689DB6-BBA0-4A70-AC2B-2452AE321BEB}"/>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86BDBC60-E5EE-49A7-B1B8-E698547FFF10}"/>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06FC048D-5D7A-44F1-A119-491EC856B668}"/>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
        <p:nvSpPr>
          <p:cNvPr id="2" name="Freeform: Shape 1">
            <a:extLst>
              <a:ext uri="{FF2B5EF4-FFF2-40B4-BE49-F238E27FC236}">
                <a16:creationId xmlns:a16="http://schemas.microsoft.com/office/drawing/2014/main" id="{5702EF9E-528D-4A45-A7D3-A3A79FEEAA51}"/>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tx1"/>
          </a:solidFill>
          <a:ln w="4242" cap="flat">
            <a:noFill/>
            <a:prstDash val="solid"/>
            <a:miter/>
          </a:ln>
        </p:spPr>
        <p:txBody>
          <a:bodyPr rtlCol="0" anchor="ctr"/>
          <a:lstStyle/>
          <a:p>
            <a:endParaRPr lang="en-US"/>
          </a:p>
        </p:txBody>
      </p:sp>
      <p:sp>
        <p:nvSpPr>
          <p:cNvPr id="3" name="Freeform: Shape 2">
            <a:extLst>
              <a:ext uri="{FF2B5EF4-FFF2-40B4-BE49-F238E27FC236}">
                <a16:creationId xmlns:a16="http://schemas.microsoft.com/office/drawing/2014/main" id="{7C9FBFD1-ABAF-4A5C-9CCE-123C51B13389}"/>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4" name="Freeform: Shape 3">
            <a:extLst>
              <a:ext uri="{FF2B5EF4-FFF2-40B4-BE49-F238E27FC236}">
                <a16:creationId xmlns:a16="http://schemas.microsoft.com/office/drawing/2014/main" id="{235D3E65-DA11-41F9-B304-81C17FB567F2}"/>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tx1"/>
          </a:solidFill>
          <a:ln w="4242" cap="flat">
            <a:noFill/>
            <a:prstDash val="solid"/>
            <a:miter/>
          </a:ln>
        </p:spPr>
        <p:txBody>
          <a:bodyPr rtlCol="0" anchor="ctr"/>
          <a:lstStyle/>
          <a:p>
            <a:endParaRPr lang="en-US"/>
          </a:p>
        </p:txBody>
      </p:sp>
      <p:sp>
        <p:nvSpPr>
          <p:cNvPr id="5" name="Freeform: Shape 4">
            <a:extLst>
              <a:ext uri="{FF2B5EF4-FFF2-40B4-BE49-F238E27FC236}">
                <a16:creationId xmlns:a16="http://schemas.microsoft.com/office/drawing/2014/main" id="{5944D845-CEAD-42DC-8C67-F44E78DEA6E7}"/>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A1F8AF90-15DA-4D4E-8F99-B48C49E80F6C}"/>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tx1"/>
          </a:solidFill>
          <a:ln w="4242"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F1384225-2D3D-4E1D-A0FD-5248097A26F8}"/>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63" name="Date Placeholder 62">
            <a:extLst>
              <a:ext uri="{FF2B5EF4-FFF2-40B4-BE49-F238E27FC236}">
                <a16:creationId xmlns:a16="http://schemas.microsoft.com/office/drawing/2014/main" id="{20DABCD6-B616-4DA9-8608-AAA8D5B0E4F4}"/>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4" name="Footer Placeholder 63">
            <a:extLst>
              <a:ext uri="{FF2B5EF4-FFF2-40B4-BE49-F238E27FC236}">
                <a16:creationId xmlns:a16="http://schemas.microsoft.com/office/drawing/2014/main" id="{8950C096-1E7D-4EBE-AD8A-61F9598539B4}"/>
              </a:ext>
            </a:extLst>
          </p:cNvPr>
          <p:cNvSpPr>
            <a:spLocks noGrp="1"/>
          </p:cNvSpPr>
          <p:nvPr>
            <p:ph type="ftr" sz="quarter" idx="17"/>
          </p:nvPr>
        </p:nvSpPr>
        <p:spPr>
          <a:xfrm>
            <a:off x="1725618" y="6512719"/>
            <a:ext cx="1377945" cy="87751"/>
          </a:xfrm>
        </p:spPr>
        <p:txBody>
          <a:bodyPr/>
          <a:lstStyle>
            <a:lvl1pPr>
              <a:defRPr>
                <a:solidFill>
                  <a:schemeClr val="bg1"/>
                </a:solidFill>
              </a:defRPr>
            </a:lvl1pPr>
          </a:lstStyle>
          <a:p>
            <a:r>
              <a:rPr lang="en-US"/>
              <a:t>Mojang Studios</a:t>
            </a:r>
            <a:endParaRPr lang="en-US">
              <a:solidFill>
                <a:schemeClr val="bg1"/>
              </a:solidFill>
            </a:endParaRPr>
          </a:p>
        </p:txBody>
      </p:sp>
      <p:sp>
        <p:nvSpPr>
          <p:cNvPr id="66" name="Slide Number Placeholder 65">
            <a:extLst>
              <a:ext uri="{FF2B5EF4-FFF2-40B4-BE49-F238E27FC236}">
                <a16:creationId xmlns:a16="http://schemas.microsoft.com/office/drawing/2014/main" id="{919B5AEA-EEAC-4192-801E-A1FD74E39276}"/>
              </a:ext>
            </a:extLst>
          </p:cNvPr>
          <p:cNvSpPr>
            <a:spLocks noGrp="1"/>
          </p:cNvSpPr>
          <p:nvPr>
            <p:ph type="sldNum" sz="quarter" idx="18"/>
          </p:nvPr>
        </p:nvSpPr>
        <p:spPr/>
        <p:txBody>
          <a:bodyPr/>
          <a:lstStyle>
            <a:lvl1pPr>
              <a:defRPr>
                <a:solidFill>
                  <a:schemeClr val="bg1"/>
                </a:solidFill>
              </a:defRPr>
            </a:lvl1pPr>
          </a:lstStyle>
          <a:p>
            <a:fld id="{7C84D469-983E-45D1-83D0-D0A54F8F126E}" type="slidenum">
              <a:rPr lang="en-US" smtClean="0"/>
              <a:pPr/>
              <a:t>‹#›</a:t>
            </a:fld>
            <a:endParaRPr lang="en-US"/>
          </a:p>
        </p:txBody>
      </p:sp>
    </p:spTree>
    <p:extLst>
      <p:ext uri="{BB962C8B-B14F-4D97-AF65-F5344CB8AC3E}">
        <p14:creationId xmlns:p14="http://schemas.microsoft.com/office/powerpoint/2010/main" val="372245682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 Bullet List x 3 Image - Dark">
    <p:bg>
      <p:bgPr>
        <a:solidFill>
          <a:schemeClr val="bg1"/>
        </a:solidFill>
        <a:effectLst/>
      </p:bgPr>
    </p:bg>
    <p:spTree>
      <p:nvGrpSpPr>
        <p:cNvPr id="1" name=""/>
        <p:cNvGrpSpPr/>
        <p:nvPr/>
      </p:nvGrpSpPr>
      <p:grpSpPr>
        <a:xfrm>
          <a:off x="0" y="0"/>
          <a:ext cx="0" cy="0"/>
          <a:chOff x="0" y="0"/>
          <a:chExt cx="0" cy="0"/>
        </a:xfrm>
      </p:grpSpPr>
      <p:sp>
        <p:nvSpPr>
          <p:cNvPr id="15" name="Picture Placeholder 6">
            <a:extLst>
              <a:ext uri="{FF2B5EF4-FFF2-40B4-BE49-F238E27FC236}">
                <a16:creationId xmlns:a16="http://schemas.microsoft.com/office/drawing/2014/main" id="{E2AB6D9E-1DB7-4239-8E06-3265AA98367A}"/>
              </a:ext>
            </a:extLst>
          </p:cNvPr>
          <p:cNvSpPr>
            <a:spLocks noGrp="1"/>
          </p:cNvSpPr>
          <p:nvPr>
            <p:ph type="pic" sz="quarter" idx="34" hasCustomPrompt="1"/>
          </p:nvPr>
        </p:nvSpPr>
        <p:spPr>
          <a:xfrm>
            <a:off x="6142038" y="0"/>
            <a:ext cx="6049962" cy="3367088"/>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353 pixels)</a:t>
            </a:r>
          </a:p>
        </p:txBody>
      </p:sp>
      <p:sp>
        <p:nvSpPr>
          <p:cNvPr id="19" name="Picture Placeholder 6">
            <a:extLst>
              <a:ext uri="{FF2B5EF4-FFF2-40B4-BE49-F238E27FC236}">
                <a16:creationId xmlns:a16="http://schemas.microsoft.com/office/drawing/2014/main" id="{90C31357-8836-432D-914F-225780ADD467}"/>
              </a:ext>
            </a:extLst>
          </p:cNvPr>
          <p:cNvSpPr>
            <a:spLocks noGrp="1"/>
          </p:cNvSpPr>
          <p:nvPr>
            <p:ph type="pic" sz="quarter" idx="37" hasCustomPrompt="1"/>
          </p:nvPr>
        </p:nvSpPr>
        <p:spPr>
          <a:xfrm>
            <a:off x="6142038" y="3456432"/>
            <a:ext cx="2980944" cy="3401568"/>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(313 x 357 pixels)</a:t>
            </a:r>
          </a:p>
        </p:txBody>
      </p:sp>
      <p:sp>
        <p:nvSpPr>
          <p:cNvPr id="22" name="Picture Placeholder 6">
            <a:extLst>
              <a:ext uri="{FF2B5EF4-FFF2-40B4-BE49-F238E27FC236}">
                <a16:creationId xmlns:a16="http://schemas.microsoft.com/office/drawing/2014/main" id="{AC86E474-5D83-405C-8B66-44F051E15AFE}"/>
              </a:ext>
            </a:extLst>
          </p:cNvPr>
          <p:cNvSpPr>
            <a:spLocks noGrp="1"/>
          </p:cNvSpPr>
          <p:nvPr>
            <p:ph type="pic" sz="quarter" idx="38" hasCustomPrompt="1"/>
          </p:nvPr>
        </p:nvSpPr>
        <p:spPr>
          <a:xfrm>
            <a:off x="9211056" y="3456432"/>
            <a:ext cx="2980944" cy="3401568"/>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(313 x 357 pixels)</a:t>
            </a:r>
          </a:p>
        </p:txBody>
      </p:sp>
      <p:sp>
        <p:nvSpPr>
          <p:cNvPr id="7" name="Date Placeholder 6">
            <a:extLst>
              <a:ext uri="{FF2B5EF4-FFF2-40B4-BE49-F238E27FC236}">
                <a16:creationId xmlns:a16="http://schemas.microsoft.com/office/drawing/2014/main" id="{226E9FE3-F9DA-4EFB-A5C6-46F2316499EB}"/>
              </a:ext>
            </a:extLst>
          </p:cNvPr>
          <p:cNvSpPr>
            <a:spLocks noGrp="1"/>
          </p:cNvSpPr>
          <p:nvPr>
            <p:ph type="dt" sz="half" idx="31"/>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7" name="Footer Placeholder 16">
            <a:extLst>
              <a:ext uri="{FF2B5EF4-FFF2-40B4-BE49-F238E27FC236}">
                <a16:creationId xmlns:a16="http://schemas.microsoft.com/office/drawing/2014/main" id="{F778CD9E-36D6-480C-85B7-F65FAA28E448}"/>
              </a:ext>
            </a:extLst>
          </p:cNvPr>
          <p:cNvSpPr>
            <a:spLocks noGrp="1"/>
          </p:cNvSpPr>
          <p:nvPr>
            <p:ph type="ftr" sz="quarter" idx="32"/>
          </p:nvPr>
        </p:nvSpPr>
        <p:spPr/>
        <p:txBody>
          <a:bodyPr/>
          <a:lstStyle/>
          <a:p>
            <a:r>
              <a:rPr lang="en-US"/>
              <a:t>Mojang Studios</a:t>
            </a:r>
          </a:p>
        </p:txBody>
      </p:sp>
      <p:sp>
        <p:nvSpPr>
          <p:cNvPr id="18" name="Slide Number Placeholder 17">
            <a:extLst>
              <a:ext uri="{FF2B5EF4-FFF2-40B4-BE49-F238E27FC236}">
                <a16:creationId xmlns:a16="http://schemas.microsoft.com/office/drawing/2014/main" id="{48A508D0-F6CC-419C-B7AE-D45BAC6EC7B5}"/>
              </a:ext>
            </a:extLst>
          </p:cNvPr>
          <p:cNvSpPr>
            <a:spLocks noGrp="1"/>
          </p:cNvSpPr>
          <p:nvPr>
            <p:ph type="sldNum" sz="quarter" idx="33"/>
          </p:nvPr>
        </p:nvSpPr>
        <p:spPr/>
        <p:txBody>
          <a:bodyPr/>
          <a:lstStyle/>
          <a:p>
            <a:fld id="{7C84D469-983E-45D1-83D0-D0A54F8F126E}" type="slidenum">
              <a:rPr lang="en-US" smtClean="0"/>
              <a:pPr/>
              <a:t>‹#›</a:t>
            </a:fld>
            <a:endParaRPr lang="en-US"/>
          </a:p>
        </p:txBody>
      </p:sp>
      <p:sp>
        <p:nvSpPr>
          <p:cNvPr id="20" name="Text Placeholder 3">
            <a:extLst>
              <a:ext uri="{FF2B5EF4-FFF2-40B4-BE49-F238E27FC236}">
                <a16:creationId xmlns:a16="http://schemas.microsoft.com/office/drawing/2014/main" id="{752A7C2C-001F-405E-A837-B16842C37B6D}"/>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3" name="Title 23">
            <a:extLst>
              <a:ext uri="{FF2B5EF4-FFF2-40B4-BE49-F238E27FC236}">
                <a16:creationId xmlns:a16="http://schemas.microsoft.com/office/drawing/2014/main" id="{7FAF7466-A3B0-48E8-9330-CD40B9B396DB}"/>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4" name="Text Placeholder 21">
            <a:extLst>
              <a:ext uri="{FF2B5EF4-FFF2-40B4-BE49-F238E27FC236}">
                <a16:creationId xmlns:a16="http://schemas.microsoft.com/office/drawing/2014/main" id="{B38F76D4-5260-4577-BC05-4F7EE1DA7AFA}"/>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11739146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 Bullet List x 4 Image - Ligh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5C3C61AF-AF2C-421B-9E65-74C3468F99B4}"/>
              </a:ext>
            </a:extLst>
          </p:cNvPr>
          <p:cNvSpPr>
            <a:spLocks noGrp="1"/>
          </p:cNvSpPr>
          <p:nvPr>
            <p:ph type="pic" sz="quarter" idx="37" hasCustomPrompt="1"/>
          </p:nvPr>
        </p:nvSpPr>
        <p:spPr>
          <a:xfrm>
            <a:off x="6142039" y="0"/>
            <a:ext cx="2977572" cy="3367088"/>
          </a:xfrm>
          <a:prstGeom prst="rect">
            <a:avLst/>
          </a:prstGeom>
          <a:solidFill>
            <a:schemeClr val="accent2"/>
          </a:solidFill>
        </p:spPr>
        <p:txBody>
          <a:bodyPr lIns="0" tIns="1097280" rIns="0" bIns="0"/>
          <a:lstStyle>
            <a:lvl1pPr algn="ctr">
              <a:defRPr sz="1400"/>
            </a:lvl1pPr>
          </a:lstStyle>
          <a:p>
            <a:r>
              <a:rPr lang="de-DE"/>
              <a:t>Add Image (313 x 353 pixels)</a:t>
            </a:r>
          </a:p>
        </p:txBody>
      </p:sp>
      <p:sp>
        <p:nvSpPr>
          <p:cNvPr id="16" name="Picture Placeholder 5">
            <a:extLst>
              <a:ext uri="{FF2B5EF4-FFF2-40B4-BE49-F238E27FC236}">
                <a16:creationId xmlns:a16="http://schemas.microsoft.com/office/drawing/2014/main" id="{E7435E66-6A70-4AAC-B152-0B8E763992DF}"/>
              </a:ext>
            </a:extLst>
          </p:cNvPr>
          <p:cNvSpPr>
            <a:spLocks noGrp="1"/>
          </p:cNvSpPr>
          <p:nvPr>
            <p:ph type="pic" sz="quarter" idx="38" hasCustomPrompt="1"/>
          </p:nvPr>
        </p:nvSpPr>
        <p:spPr>
          <a:xfrm>
            <a:off x="9213275" y="0"/>
            <a:ext cx="2977572" cy="3367088"/>
          </a:xfrm>
          <a:prstGeom prst="rect">
            <a:avLst/>
          </a:prstGeom>
          <a:solidFill>
            <a:schemeClr val="accent2"/>
          </a:solidFill>
        </p:spPr>
        <p:txBody>
          <a:bodyPr lIns="0" tIns="1097280" rIns="0" bIns="0"/>
          <a:lstStyle>
            <a:lvl1pPr algn="ctr">
              <a:defRPr sz="1400"/>
            </a:lvl1pPr>
          </a:lstStyle>
          <a:p>
            <a:r>
              <a:rPr lang="de-DE"/>
              <a:t>Add Image (313 x 353 pixels)</a:t>
            </a:r>
          </a:p>
        </p:txBody>
      </p:sp>
      <p:sp>
        <p:nvSpPr>
          <p:cNvPr id="17" name="Picture Placeholder 5">
            <a:extLst>
              <a:ext uri="{FF2B5EF4-FFF2-40B4-BE49-F238E27FC236}">
                <a16:creationId xmlns:a16="http://schemas.microsoft.com/office/drawing/2014/main" id="{D8BF299B-B624-4015-BA3B-BB735D06B214}"/>
              </a:ext>
            </a:extLst>
          </p:cNvPr>
          <p:cNvSpPr>
            <a:spLocks noGrp="1"/>
          </p:cNvSpPr>
          <p:nvPr>
            <p:ph type="pic" sz="quarter" idx="39" hasCustomPrompt="1"/>
          </p:nvPr>
        </p:nvSpPr>
        <p:spPr>
          <a:xfrm>
            <a:off x="6142039" y="3457574"/>
            <a:ext cx="2977572" cy="3400425"/>
          </a:xfrm>
          <a:prstGeom prst="rect">
            <a:avLst/>
          </a:prstGeom>
          <a:solidFill>
            <a:schemeClr val="accent2"/>
          </a:solidFill>
        </p:spPr>
        <p:txBody>
          <a:bodyPr lIns="0" tIns="1097280" rIns="0" bIns="0"/>
          <a:lstStyle>
            <a:lvl1pPr algn="ctr">
              <a:defRPr sz="1400"/>
            </a:lvl1pPr>
          </a:lstStyle>
          <a:p>
            <a:r>
              <a:rPr lang="de-DE"/>
              <a:t>Add Image (313 x 353 pixels)</a:t>
            </a:r>
          </a:p>
        </p:txBody>
      </p:sp>
      <p:sp>
        <p:nvSpPr>
          <p:cNvPr id="18" name="Picture Placeholder 5">
            <a:extLst>
              <a:ext uri="{FF2B5EF4-FFF2-40B4-BE49-F238E27FC236}">
                <a16:creationId xmlns:a16="http://schemas.microsoft.com/office/drawing/2014/main" id="{C8045A3F-5E42-4700-AE7F-A732082D6339}"/>
              </a:ext>
            </a:extLst>
          </p:cNvPr>
          <p:cNvSpPr>
            <a:spLocks noGrp="1"/>
          </p:cNvSpPr>
          <p:nvPr>
            <p:ph type="pic" sz="quarter" idx="40" hasCustomPrompt="1"/>
          </p:nvPr>
        </p:nvSpPr>
        <p:spPr>
          <a:xfrm>
            <a:off x="9213275" y="3457574"/>
            <a:ext cx="2977572" cy="3400425"/>
          </a:xfrm>
          <a:prstGeom prst="rect">
            <a:avLst/>
          </a:prstGeom>
          <a:solidFill>
            <a:schemeClr val="accent2"/>
          </a:solidFill>
        </p:spPr>
        <p:txBody>
          <a:bodyPr lIns="0" tIns="1097280" rIns="0" bIns="0"/>
          <a:lstStyle>
            <a:lvl1pPr algn="ctr">
              <a:defRPr sz="1400"/>
            </a:lvl1pPr>
          </a:lstStyle>
          <a:p>
            <a:r>
              <a:rPr lang="de-DE"/>
              <a:t>Add Image (313 x 353 pixels)</a:t>
            </a:r>
          </a:p>
        </p:txBody>
      </p:sp>
      <p:sp>
        <p:nvSpPr>
          <p:cNvPr id="3" name="Date Placeholder 2">
            <a:extLst>
              <a:ext uri="{FF2B5EF4-FFF2-40B4-BE49-F238E27FC236}">
                <a16:creationId xmlns:a16="http://schemas.microsoft.com/office/drawing/2014/main" id="{9B2046B8-430B-40EF-ABB4-28886A7C6725}"/>
              </a:ext>
            </a:extLst>
          </p:cNvPr>
          <p:cNvSpPr>
            <a:spLocks noGrp="1"/>
          </p:cNvSpPr>
          <p:nvPr>
            <p:ph type="dt" sz="half" idx="2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B4C7324D-CA9D-4008-940E-34334AB40447}"/>
              </a:ext>
            </a:extLst>
          </p:cNvPr>
          <p:cNvSpPr>
            <a:spLocks noGrp="1"/>
          </p:cNvSpPr>
          <p:nvPr>
            <p:ph type="ftr" sz="quarter" idx="28"/>
          </p:nvPr>
        </p:nvSpPr>
        <p:spPr/>
        <p:txBody>
          <a:bodyPr/>
          <a:lstStyle/>
          <a:p>
            <a:r>
              <a:rPr lang="en-US"/>
              <a:t>Mojang Studios</a:t>
            </a:r>
          </a:p>
        </p:txBody>
      </p:sp>
      <p:sp>
        <p:nvSpPr>
          <p:cNvPr id="5" name="Slide Number Placeholder 4">
            <a:extLst>
              <a:ext uri="{FF2B5EF4-FFF2-40B4-BE49-F238E27FC236}">
                <a16:creationId xmlns:a16="http://schemas.microsoft.com/office/drawing/2014/main" id="{A042011C-02F2-43CB-AB80-4E9A46028128}"/>
              </a:ext>
            </a:extLst>
          </p:cNvPr>
          <p:cNvSpPr>
            <a:spLocks noGrp="1"/>
          </p:cNvSpPr>
          <p:nvPr>
            <p:ph type="sldNum" sz="quarter" idx="29"/>
          </p:nvPr>
        </p:nvSpPr>
        <p:spPr/>
        <p:txBody>
          <a:bodyPr/>
          <a:lstStyle/>
          <a:p>
            <a:fld id="{7C84D469-983E-45D1-83D0-D0A54F8F126E}" type="slidenum">
              <a:rPr lang="en-US" smtClean="0"/>
              <a:pPr/>
              <a:t>‹#›</a:t>
            </a:fld>
            <a:endParaRPr lang="en-US"/>
          </a:p>
        </p:txBody>
      </p:sp>
      <p:sp>
        <p:nvSpPr>
          <p:cNvPr id="25" name="Text Placeholder 3">
            <a:extLst>
              <a:ext uri="{FF2B5EF4-FFF2-40B4-BE49-F238E27FC236}">
                <a16:creationId xmlns:a16="http://schemas.microsoft.com/office/drawing/2014/main" id="{DEC4FAB8-5FBD-49C7-93C1-7CB8CE54E4E5}"/>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itle 23">
            <a:extLst>
              <a:ext uri="{FF2B5EF4-FFF2-40B4-BE49-F238E27FC236}">
                <a16:creationId xmlns:a16="http://schemas.microsoft.com/office/drawing/2014/main" id="{EA0C939F-96D1-400B-8BEB-756044515370}"/>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3" name="Text Placeholder 21">
            <a:extLst>
              <a:ext uri="{FF2B5EF4-FFF2-40B4-BE49-F238E27FC236}">
                <a16:creationId xmlns:a16="http://schemas.microsoft.com/office/drawing/2014/main" id="{2B271E18-39A7-47F3-B20F-4289F368BBB3}"/>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340791725"/>
      </p:ext>
    </p:extLst>
  </p:cSld>
  <p:clrMapOvr>
    <a:masterClrMapping/>
  </p:clrMapOvr>
  <p:extLst>
    <p:ext uri="{DCECCB84-F9BA-43D5-87BE-67443E8EF086}">
      <p15:sldGuideLst xmlns:p15="http://schemas.microsoft.com/office/powerpoint/2012/main"/>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 Bullet List x 4 Image - Dark">
    <p:bg>
      <p:bgPr>
        <a:solidFill>
          <a:schemeClr val="bg1"/>
        </a:solidFill>
        <a:effectLst/>
      </p:bgPr>
    </p:bg>
    <p:spTree>
      <p:nvGrpSpPr>
        <p:cNvPr id="1" name=""/>
        <p:cNvGrpSpPr/>
        <p:nvPr/>
      </p:nvGrpSpPr>
      <p:grpSpPr>
        <a:xfrm>
          <a:off x="0" y="0"/>
          <a:ext cx="0" cy="0"/>
          <a:chOff x="0" y="0"/>
          <a:chExt cx="0" cy="0"/>
        </a:xfrm>
      </p:grpSpPr>
      <p:sp>
        <p:nvSpPr>
          <p:cNvPr id="14" name="Picture Placeholder 5">
            <a:extLst>
              <a:ext uri="{FF2B5EF4-FFF2-40B4-BE49-F238E27FC236}">
                <a16:creationId xmlns:a16="http://schemas.microsoft.com/office/drawing/2014/main" id="{0406AF05-7A79-46BD-8563-145F22BFCCB6}"/>
              </a:ext>
            </a:extLst>
          </p:cNvPr>
          <p:cNvSpPr>
            <a:spLocks noGrp="1"/>
          </p:cNvSpPr>
          <p:nvPr>
            <p:ph type="pic" sz="quarter" idx="38" hasCustomPrompt="1"/>
          </p:nvPr>
        </p:nvSpPr>
        <p:spPr>
          <a:xfrm>
            <a:off x="6142039" y="0"/>
            <a:ext cx="2977572" cy="3367088"/>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(313 x 353 pixels)</a:t>
            </a:r>
          </a:p>
        </p:txBody>
      </p:sp>
      <p:sp>
        <p:nvSpPr>
          <p:cNvPr id="15" name="Picture Placeholder 5">
            <a:extLst>
              <a:ext uri="{FF2B5EF4-FFF2-40B4-BE49-F238E27FC236}">
                <a16:creationId xmlns:a16="http://schemas.microsoft.com/office/drawing/2014/main" id="{BB31743B-4A22-40B4-A4A2-CB1BB95FC3CA}"/>
              </a:ext>
            </a:extLst>
          </p:cNvPr>
          <p:cNvSpPr>
            <a:spLocks noGrp="1"/>
          </p:cNvSpPr>
          <p:nvPr>
            <p:ph type="pic" sz="quarter" idx="39" hasCustomPrompt="1"/>
          </p:nvPr>
        </p:nvSpPr>
        <p:spPr>
          <a:xfrm>
            <a:off x="9213275" y="0"/>
            <a:ext cx="2977572" cy="3367088"/>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(313 x 353 pixels)</a:t>
            </a:r>
          </a:p>
        </p:txBody>
      </p:sp>
      <p:sp>
        <p:nvSpPr>
          <p:cNvPr id="16" name="Picture Placeholder 5">
            <a:extLst>
              <a:ext uri="{FF2B5EF4-FFF2-40B4-BE49-F238E27FC236}">
                <a16:creationId xmlns:a16="http://schemas.microsoft.com/office/drawing/2014/main" id="{2A45D354-52B5-466E-A965-BFDD0260C0A7}"/>
              </a:ext>
            </a:extLst>
          </p:cNvPr>
          <p:cNvSpPr>
            <a:spLocks noGrp="1"/>
          </p:cNvSpPr>
          <p:nvPr>
            <p:ph type="pic" sz="quarter" idx="40" hasCustomPrompt="1"/>
          </p:nvPr>
        </p:nvSpPr>
        <p:spPr>
          <a:xfrm>
            <a:off x="6142039" y="3457574"/>
            <a:ext cx="2977572" cy="3400425"/>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(313 x 353 pixels)</a:t>
            </a:r>
          </a:p>
        </p:txBody>
      </p:sp>
      <p:sp>
        <p:nvSpPr>
          <p:cNvPr id="17" name="Picture Placeholder 5">
            <a:extLst>
              <a:ext uri="{FF2B5EF4-FFF2-40B4-BE49-F238E27FC236}">
                <a16:creationId xmlns:a16="http://schemas.microsoft.com/office/drawing/2014/main" id="{E7AB98ED-7269-4711-863F-7B245DF149A2}"/>
              </a:ext>
            </a:extLst>
          </p:cNvPr>
          <p:cNvSpPr>
            <a:spLocks noGrp="1"/>
          </p:cNvSpPr>
          <p:nvPr>
            <p:ph type="pic" sz="quarter" idx="41" hasCustomPrompt="1"/>
          </p:nvPr>
        </p:nvSpPr>
        <p:spPr>
          <a:xfrm>
            <a:off x="9213275" y="3457574"/>
            <a:ext cx="2977572" cy="3400425"/>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(313 x 353 pixels)</a:t>
            </a:r>
          </a:p>
        </p:txBody>
      </p:sp>
      <p:sp>
        <p:nvSpPr>
          <p:cNvPr id="3" name="Date Placeholder 2">
            <a:extLst>
              <a:ext uri="{FF2B5EF4-FFF2-40B4-BE49-F238E27FC236}">
                <a16:creationId xmlns:a16="http://schemas.microsoft.com/office/drawing/2014/main" id="{8BA5D4A1-6494-48AB-8EA1-CA33ED422F33}"/>
              </a:ext>
            </a:extLst>
          </p:cNvPr>
          <p:cNvSpPr>
            <a:spLocks noGrp="1"/>
          </p:cNvSpPr>
          <p:nvPr>
            <p:ph type="dt" sz="half" idx="35"/>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41860CD4-A477-4E65-8712-6C9D26521155}"/>
              </a:ext>
            </a:extLst>
          </p:cNvPr>
          <p:cNvSpPr>
            <a:spLocks noGrp="1"/>
          </p:cNvSpPr>
          <p:nvPr>
            <p:ph type="ftr" sz="quarter" idx="36"/>
          </p:nvPr>
        </p:nvSpPr>
        <p:spPr/>
        <p:txBody>
          <a:bodyPr/>
          <a:lstStyle/>
          <a:p>
            <a:r>
              <a:rPr lang="en-US"/>
              <a:t>Mojang Studios</a:t>
            </a:r>
          </a:p>
        </p:txBody>
      </p:sp>
      <p:sp>
        <p:nvSpPr>
          <p:cNvPr id="5" name="Slide Number Placeholder 4">
            <a:extLst>
              <a:ext uri="{FF2B5EF4-FFF2-40B4-BE49-F238E27FC236}">
                <a16:creationId xmlns:a16="http://schemas.microsoft.com/office/drawing/2014/main" id="{FABD9B67-7E85-46E5-B0AC-DD7A9B199818}"/>
              </a:ext>
            </a:extLst>
          </p:cNvPr>
          <p:cNvSpPr>
            <a:spLocks noGrp="1"/>
          </p:cNvSpPr>
          <p:nvPr>
            <p:ph type="sldNum" sz="quarter" idx="37"/>
          </p:nvPr>
        </p:nvSpPr>
        <p:spPr/>
        <p:txBody>
          <a:bodyPr/>
          <a:lstStyle/>
          <a:p>
            <a:fld id="{7C84D469-983E-45D1-83D0-D0A54F8F126E}" type="slidenum">
              <a:rPr lang="en-US" smtClean="0"/>
              <a:pPr/>
              <a:t>‹#›</a:t>
            </a:fld>
            <a:endParaRPr lang="en-US"/>
          </a:p>
        </p:txBody>
      </p:sp>
      <p:sp>
        <p:nvSpPr>
          <p:cNvPr id="20" name="Text Placeholder 3">
            <a:extLst>
              <a:ext uri="{FF2B5EF4-FFF2-40B4-BE49-F238E27FC236}">
                <a16:creationId xmlns:a16="http://schemas.microsoft.com/office/drawing/2014/main" id="{AC8928A5-12E5-4789-8AC7-5A8AA7AC8E2B}"/>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itle 23">
            <a:extLst>
              <a:ext uri="{FF2B5EF4-FFF2-40B4-BE49-F238E27FC236}">
                <a16:creationId xmlns:a16="http://schemas.microsoft.com/office/drawing/2014/main" id="{97E35436-EA3F-4ABB-AF7A-379D4F0A24A4}"/>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3" name="Text Placeholder 21">
            <a:extLst>
              <a:ext uri="{FF2B5EF4-FFF2-40B4-BE49-F238E27FC236}">
                <a16:creationId xmlns:a16="http://schemas.microsoft.com/office/drawing/2014/main" id="{C6CA48C3-AEA2-4E10-A6DB-B6A9360E8385}"/>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27190835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 Bullet List x Free Image Space - Light">
    <p:spTree>
      <p:nvGrpSpPr>
        <p:cNvPr id="1" name=""/>
        <p:cNvGrpSpPr/>
        <p:nvPr/>
      </p:nvGrpSpPr>
      <p:grpSpPr>
        <a:xfrm>
          <a:off x="0" y="0"/>
          <a:ext cx="0" cy="0"/>
          <a:chOff x="0" y="0"/>
          <a:chExt cx="0" cy="0"/>
        </a:xfrm>
      </p:grpSpPr>
      <p:sp>
        <p:nvSpPr>
          <p:cNvPr id="10" name="Text Placeholder 3">
            <a:extLst>
              <a:ext uri="{FF2B5EF4-FFF2-40B4-BE49-F238E27FC236}">
                <a16:creationId xmlns:a16="http://schemas.microsoft.com/office/drawing/2014/main" id="{493E48E2-312F-4E85-AF42-A09445E147A1}"/>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 name="Date Placeholder 2">
            <a:extLst>
              <a:ext uri="{FF2B5EF4-FFF2-40B4-BE49-F238E27FC236}">
                <a16:creationId xmlns:a16="http://schemas.microsoft.com/office/drawing/2014/main" id="{27AAEAA0-7D65-4C3E-B6F3-C9AAD4EDBC92}"/>
              </a:ext>
            </a:extLst>
          </p:cNvPr>
          <p:cNvSpPr>
            <a:spLocks noGrp="1"/>
          </p:cNvSpPr>
          <p:nvPr>
            <p:ph type="dt" sz="half" idx="2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572E702F-C24B-4187-AD62-62EF7B7513F2}"/>
              </a:ext>
            </a:extLst>
          </p:cNvPr>
          <p:cNvSpPr>
            <a:spLocks noGrp="1"/>
          </p:cNvSpPr>
          <p:nvPr>
            <p:ph type="ftr" sz="quarter" idx="28"/>
          </p:nvPr>
        </p:nvSpPr>
        <p:spPr/>
        <p:txBody>
          <a:bodyPr/>
          <a:lstStyle/>
          <a:p>
            <a:r>
              <a:rPr lang="en-US"/>
              <a:t>Mojang Studios</a:t>
            </a:r>
          </a:p>
        </p:txBody>
      </p:sp>
      <p:sp>
        <p:nvSpPr>
          <p:cNvPr id="5" name="Slide Number Placeholder 4">
            <a:extLst>
              <a:ext uri="{FF2B5EF4-FFF2-40B4-BE49-F238E27FC236}">
                <a16:creationId xmlns:a16="http://schemas.microsoft.com/office/drawing/2014/main" id="{EDAE4ECA-E6F4-459E-9553-866F0588D78C}"/>
              </a:ext>
            </a:extLst>
          </p:cNvPr>
          <p:cNvSpPr>
            <a:spLocks noGrp="1"/>
          </p:cNvSpPr>
          <p:nvPr>
            <p:ph type="sldNum" sz="quarter" idx="29"/>
          </p:nvPr>
        </p:nvSpPr>
        <p:spPr/>
        <p:txBody>
          <a:bodyPr/>
          <a:lstStyle/>
          <a:p>
            <a:fld id="{7C84D469-983E-45D1-83D0-D0A54F8F126E}" type="slidenum">
              <a:rPr lang="en-US" smtClean="0"/>
              <a:pPr/>
              <a:t>‹#›</a:t>
            </a:fld>
            <a:endParaRPr lang="en-US"/>
          </a:p>
        </p:txBody>
      </p:sp>
      <p:sp>
        <p:nvSpPr>
          <p:cNvPr id="8" name="Title 23">
            <a:extLst>
              <a:ext uri="{FF2B5EF4-FFF2-40B4-BE49-F238E27FC236}">
                <a16:creationId xmlns:a16="http://schemas.microsoft.com/office/drawing/2014/main" id="{EB10EA14-E339-43DD-95FF-1AE16E66B2E4}"/>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9" name="Text Placeholder 21">
            <a:extLst>
              <a:ext uri="{FF2B5EF4-FFF2-40B4-BE49-F238E27FC236}">
                <a16:creationId xmlns:a16="http://schemas.microsoft.com/office/drawing/2014/main" id="{916E718A-736C-40B2-BBA5-02740408845F}"/>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615225508"/>
      </p:ext>
    </p:extLst>
  </p:cSld>
  <p:clrMapOvr>
    <a:masterClrMapping/>
  </p:clrMapOvr>
  <p:extLst>
    <p:ext uri="{DCECCB84-F9BA-43D5-87BE-67443E8EF086}">
      <p15:sldGuideLst xmlns:p15="http://schemas.microsoft.com/office/powerpoint/2012/main"/>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 Bullet List x Free Image Space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49B8CD8F-C5B6-4B4E-97FF-5458F79F70A7}"/>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3D211FC2-F4A0-4FE9-B146-4DDEEB51CD70}"/>
              </a:ext>
            </a:extLst>
          </p:cNvPr>
          <p:cNvSpPr>
            <a:spLocks noGrp="1"/>
          </p:cNvSpPr>
          <p:nvPr>
            <p:ph type="ftr" sz="quarter" idx="11"/>
          </p:nvPr>
        </p:nvSpPr>
        <p:spPr/>
        <p:txBody>
          <a:bodyPr/>
          <a:lstStyle/>
          <a:p>
            <a:r>
              <a:rPr lang="en-US"/>
              <a:t>Mojang Studios</a:t>
            </a:r>
          </a:p>
        </p:txBody>
      </p:sp>
      <p:sp>
        <p:nvSpPr>
          <p:cNvPr id="5" name="Slide Number Placeholder 4">
            <a:extLst>
              <a:ext uri="{FF2B5EF4-FFF2-40B4-BE49-F238E27FC236}">
                <a16:creationId xmlns:a16="http://schemas.microsoft.com/office/drawing/2014/main" id="{EE9F0B91-0D6C-4871-BBEA-1280ED9B9AFE}"/>
              </a:ext>
            </a:extLst>
          </p:cNvPr>
          <p:cNvSpPr>
            <a:spLocks noGrp="1"/>
          </p:cNvSpPr>
          <p:nvPr>
            <p:ph type="sldNum" sz="quarter" idx="12"/>
          </p:nvPr>
        </p:nvSpPr>
        <p:spPr/>
        <p:txBody>
          <a:bodyPr/>
          <a:lstStyle/>
          <a:p>
            <a:fld id="{7C84D469-983E-45D1-83D0-D0A54F8F126E}" type="slidenum">
              <a:rPr lang="en-US" smtClean="0"/>
              <a:pPr/>
              <a:t>‹#›</a:t>
            </a:fld>
            <a:endParaRPr lang="en-US"/>
          </a:p>
        </p:txBody>
      </p:sp>
      <p:sp>
        <p:nvSpPr>
          <p:cNvPr id="11" name="Text Placeholder 3">
            <a:extLst>
              <a:ext uri="{FF2B5EF4-FFF2-40B4-BE49-F238E27FC236}">
                <a16:creationId xmlns:a16="http://schemas.microsoft.com/office/drawing/2014/main" id="{7EDFA995-3593-43C8-8D1E-BB74D4C8A692}"/>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8" name="Title 23">
            <a:extLst>
              <a:ext uri="{FF2B5EF4-FFF2-40B4-BE49-F238E27FC236}">
                <a16:creationId xmlns:a16="http://schemas.microsoft.com/office/drawing/2014/main" id="{A28A0973-D066-460D-A0B9-2A4ABDB142D9}"/>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9" name="Text Placeholder 21">
            <a:extLst>
              <a:ext uri="{FF2B5EF4-FFF2-40B4-BE49-F238E27FC236}">
                <a16:creationId xmlns:a16="http://schemas.microsoft.com/office/drawing/2014/main" id="{4C55E782-01EF-483A-A05D-9AED6491D362}"/>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523174239"/>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op Image x Bullet List - Light">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2C7BB4A8-8334-4847-B9AC-64BB48682C17}"/>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4DA277FF-C510-45C7-A4BD-C6A55760D8A7}"/>
              </a:ext>
            </a:extLst>
          </p:cNvPr>
          <p:cNvSpPr>
            <a:spLocks noGrp="1"/>
          </p:cNvSpPr>
          <p:nvPr>
            <p:ph type="ftr" sz="quarter" idx="18"/>
          </p:nvPr>
        </p:nvSpPr>
        <p:spPr/>
        <p:txBody>
          <a:bodyPr/>
          <a:lstStyle/>
          <a:p>
            <a:r>
              <a:rPr lang="en-US"/>
              <a:t>Mojang Studios</a:t>
            </a:r>
          </a:p>
        </p:txBody>
      </p:sp>
      <p:sp>
        <p:nvSpPr>
          <p:cNvPr id="6" name="Slide Number Placeholder 5">
            <a:extLst>
              <a:ext uri="{FF2B5EF4-FFF2-40B4-BE49-F238E27FC236}">
                <a16:creationId xmlns:a16="http://schemas.microsoft.com/office/drawing/2014/main" id="{E294886E-39BA-43C4-94FA-2F6AA8CB38F2}"/>
              </a:ext>
            </a:extLst>
          </p:cNvPr>
          <p:cNvSpPr>
            <a:spLocks noGrp="1"/>
          </p:cNvSpPr>
          <p:nvPr>
            <p:ph type="sldNum" sz="quarter" idx="19"/>
          </p:nvPr>
        </p:nvSpPr>
        <p:spPr/>
        <p:txBody>
          <a:bodyPr/>
          <a:lstStyle/>
          <a:p>
            <a:fld id="{7C84D469-983E-45D1-83D0-D0A54F8F126E}" type="slidenum">
              <a:rPr lang="en-US" smtClean="0"/>
              <a:pPr/>
              <a:t>‹#›</a:t>
            </a:fld>
            <a:endParaRPr lang="en-US"/>
          </a:p>
        </p:txBody>
      </p:sp>
      <p:sp>
        <p:nvSpPr>
          <p:cNvPr id="12" name="Text Placeholder 3">
            <a:extLst>
              <a:ext uri="{FF2B5EF4-FFF2-40B4-BE49-F238E27FC236}">
                <a16:creationId xmlns:a16="http://schemas.microsoft.com/office/drawing/2014/main" id="{8A801B7D-D114-4A58-A3C7-B58EADDE083D}"/>
              </a:ext>
            </a:extLst>
          </p:cNvPr>
          <p:cNvSpPr>
            <a:spLocks noGrp="1"/>
          </p:cNvSpPr>
          <p:nvPr>
            <p:ph type="body" sz="quarter" idx="26" hasCustomPrompt="1"/>
          </p:nvPr>
        </p:nvSpPr>
        <p:spPr>
          <a:xfrm>
            <a:off x="252412" y="4036614"/>
            <a:ext cx="8745537" cy="2059385"/>
          </a:xfrm>
          <a:prstGeom prst="rect">
            <a:avLst/>
          </a:prstGeom>
        </p:spPr>
        <p:txBody>
          <a:bodyPr lIns="0" tIns="0" rIns="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4" name="Title 23">
            <a:extLst>
              <a:ext uri="{FF2B5EF4-FFF2-40B4-BE49-F238E27FC236}">
                <a16:creationId xmlns:a16="http://schemas.microsoft.com/office/drawing/2014/main" id="{A719CEBF-5CAB-466C-9A25-314B57496C7E}"/>
              </a:ext>
            </a:extLst>
          </p:cNvPr>
          <p:cNvSpPr>
            <a:spLocks noGrp="1"/>
          </p:cNvSpPr>
          <p:nvPr>
            <p:ph type="title" hasCustomPrompt="1"/>
          </p:nvPr>
        </p:nvSpPr>
        <p:spPr>
          <a:xfrm>
            <a:off x="252412" y="3801665"/>
            <a:ext cx="8745537" cy="234950"/>
          </a:xfrm>
          <a:prstGeom prst="rect">
            <a:avLst/>
          </a:prstGeom>
        </p:spPr>
        <p:txBody>
          <a:bodyPr anchor="t" anchorCtr="0">
            <a:noAutofit/>
          </a:bodyPr>
          <a:lstStyle>
            <a:lvl1pPr>
              <a:defRPr/>
            </a:lvl1pPr>
          </a:lstStyle>
          <a:p>
            <a:r>
              <a:rPr lang="en-US"/>
              <a:t>Content page title (14pt)</a:t>
            </a:r>
          </a:p>
        </p:txBody>
      </p:sp>
      <p:sp>
        <p:nvSpPr>
          <p:cNvPr id="7" name="Picture Placeholder 6">
            <a:extLst>
              <a:ext uri="{FF2B5EF4-FFF2-40B4-BE49-F238E27FC236}">
                <a16:creationId xmlns:a16="http://schemas.microsoft.com/office/drawing/2014/main" id="{00A9760E-635A-46CB-8249-F852BF8F44BD}"/>
              </a:ext>
            </a:extLst>
          </p:cNvPr>
          <p:cNvSpPr>
            <a:spLocks noGrp="1"/>
          </p:cNvSpPr>
          <p:nvPr>
            <p:ph type="pic" sz="quarter" idx="27" hasCustomPrompt="1"/>
          </p:nvPr>
        </p:nvSpPr>
        <p:spPr>
          <a:xfrm>
            <a:off x="0" y="0"/>
            <a:ext cx="12192000" cy="3367088"/>
          </a:xfrm>
          <a:prstGeom prst="rect">
            <a:avLst/>
          </a:prstGeom>
          <a:solidFill>
            <a:schemeClr val="accent2"/>
          </a:solidFill>
        </p:spPr>
        <p:txBody>
          <a:bodyPr lIns="0" tIns="1097280" rIns="0" bIns="0"/>
          <a:lstStyle>
            <a:lvl1pPr algn="ctr">
              <a:defRPr sz="1400"/>
            </a:lvl1pPr>
          </a:lstStyle>
          <a:p>
            <a:r>
              <a:rPr lang="de-DE"/>
              <a:t>Add Image (1280 x 353 pixels)</a:t>
            </a:r>
          </a:p>
        </p:txBody>
      </p:sp>
    </p:spTree>
    <p:extLst>
      <p:ext uri="{BB962C8B-B14F-4D97-AF65-F5344CB8AC3E}">
        <p14:creationId xmlns:p14="http://schemas.microsoft.com/office/powerpoint/2010/main" val="1498398173"/>
      </p:ext>
    </p:extLst>
  </p:cSld>
  <p:clrMapOvr>
    <a:masterClrMapping/>
  </p:clrMapOvr>
  <p:extLst>
    <p:ext uri="{DCECCB84-F9BA-43D5-87BE-67443E8EF086}">
      <p15:sldGuideLst xmlns:p15="http://schemas.microsoft.com/office/powerpoint/2012/main"/>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op Image x Bullet List - Dark">
    <p:bg>
      <p:bgPr>
        <a:solidFill>
          <a:schemeClr val="bg1"/>
        </a:solidFill>
        <a:effectLst/>
      </p:bgPr>
    </p:bg>
    <p:spTree>
      <p:nvGrpSpPr>
        <p:cNvPr id="1" name=""/>
        <p:cNvGrpSpPr/>
        <p:nvPr/>
      </p:nvGrpSpPr>
      <p:grpSpPr>
        <a:xfrm>
          <a:off x="0" y="0"/>
          <a:ext cx="0" cy="0"/>
          <a:chOff x="0" y="0"/>
          <a:chExt cx="0" cy="0"/>
        </a:xfrm>
      </p:grpSpPr>
      <p:sp>
        <p:nvSpPr>
          <p:cNvPr id="13" name="Text Placeholder 3">
            <a:extLst>
              <a:ext uri="{FF2B5EF4-FFF2-40B4-BE49-F238E27FC236}">
                <a16:creationId xmlns:a16="http://schemas.microsoft.com/office/drawing/2014/main" id="{884815C3-CE9D-4D4A-BA71-CDA75232A000}"/>
              </a:ext>
            </a:extLst>
          </p:cNvPr>
          <p:cNvSpPr>
            <a:spLocks noGrp="1"/>
          </p:cNvSpPr>
          <p:nvPr>
            <p:ph type="body" sz="quarter" idx="26" hasCustomPrompt="1"/>
          </p:nvPr>
        </p:nvSpPr>
        <p:spPr>
          <a:xfrm>
            <a:off x="252412" y="4036614"/>
            <a:ext cx="8745537" cy="2059385"/>
          </a:xfrm>
          <a:prstGeom prst="rect">
            <a:avLst/>
          </a:prstGeom>
        </p:spPr>
        <p:txBody>
          <a:bodyPr lIns="0" tIns="0" rIns="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4" name="Title 23">
            <a:extLst>
              <a:ext uri="{FF2B5EF4-FFF2-40B4-BE49-F238E27FC236}">
                <a16:creationId xmlns:a16="http://schemas.microsoft.com/office/drawing/2014/main" id="{0DA856A7-AA12-4FFA-96C6-35B8D58F7C41}"/>
              </a:ext>
            </a:extLst>
          </p:cNvPr>
          <p:cNvSpPr>
            <a:spLocks noGrp="1"/>
          </p:cNvSpPr>
          <p:nvPr>
            <p:ph type="title" hasCustomPrompt="1"/>
          </p:nvPr>
        </p:nvSpPr>
        <p:spPr>
          <a:xfrm>
            <a:off x="252412" y="3801665"/>
            <a:ext cx="8745537" cy="234950"/>
          </a:xfrm>
          <a:prstGeom prst="rect">
            <a:avLst/>
          </a:prstGeom>
        </p:spPr>
        <p:txBody>
          <a:bodyPr anchor="t" anchorCtr="0">
            <a:noAutofit/>
          </a:bodyPr>
          <a:lstStyle>
            <a:lvl1pPr>
              <a:defRPr/>
            </a:lvl1pPr>
          </a:lstStyle>
          <a:p>
            <a:r>
              <a:rPr lang="en-US"/>
              <a:t>Content page title (14pt)</a:t>
            </a:r>
          </a:p>
        </p:txBody>
      </p:sp>
      <p:sp>
        <p:nvSpPr>
          <p:cNvPr id="3" name="Date Placeholder 2">
            <a:extLst>
              <a:ext uri="{FF2B5EF4-FFF2-40B4-BE49-F238E27FC236}">
                <a16:creationId xmlns:a16="http://schemas.microsoft.com/office/drawing/2014/main" id="{7875687F-3B35-470F-99D7-A6E8C954C2B4}"/>
              </a:ext>
            </a:extLst>
          </p:cNvPr>
          <p:cNvSpPr>
            <a:spLocks noGrp="1"/>
          </p:cNvSpPr>
          <p:nvPr>
            <p:ph type="dt" sz="half" idx="2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CEA1B056-2519-4386-8B42-68B5ADF5F1A7}"/>
              </a:ext>
            </a:extLst>
          </p:cNvPr>
          <p:cNvSpPr>
            <a:spLocks noGrp="1"/>
          </p:cNvSpPr>
          <p:nvPr>
            <p:ph type="ftr" sz="quarter" idx="28"/>
          </p:nvPr>
        </p:nvSpPr>
        <p:spPr/>
        <p:txBody>
          <a:bodyPr/>
          <a:lstStyle/>
          <a:p>
            <a:r>
              <a:rPr lang="en-US"/>
              <a:t>Mojang Studios</a:t>
            </a:r>
          </a:p>
        </p:txBody>
      </p:sp>
      <p:sp>
        <p:nvSpPr>
          <p:cNvPr id="5" name="Slide Number Placeholder 4">
            <a:extLst>
              <a:ext uri="{FF2B5EF4-FFF2-40B4-BE49-F238E27FC236}">
                <a16:creationId xmlns:a16="http://schemas.microsoft.com/office/drawing/2014/main" id="{80251432-322A-4F57-AC9B-0B2A0245950E}"/>
              </a:ext>
            </a:extLst>
          </p:cNvPr>
          <p:cNvSpPr>
            <a:spLocks noGrp="1"/>
          </p:cNvSpPr>
          <p:nvPr>
            <p:ph type="sldNum" sz="quarter" idx="29"/>
          </p:nvPr>
        </p:nvSpPr>
        <p:spPr/>
        <p:txBody>
          <a:bodyPr/>
          <a:lstStyle/>
          <a:p>
            <a:fld id="{7C84D469-983E-45D1-83D0-D0A54F8F126E}" type="slidenum">
              <a:rPr lang="en-US" smtClean="0"/>
              <a:pPr/>
              <a:t>‹#›</a:t>
            </a:fld>
            <a:endParaRPr lang="en-US"/>
          </a:p>
        </p:txBody>
      </p:sp>
      <p:sp>
        <p:nvSpPr>
          <p:cNvPr id="8" name="Picture Placeholder 6">
            <a:extLst>
              <a:ext uri="{FF2B5EF4-FFF2-40B4-BE49-F238E27FC236}">
                <a16:creationId xmlns:a16="http://schemas.microsoft.com/office/drawing/2014/main" id="{3E0F6266-3798-4187-9BBF-55EE252A5907}"/>
              </a:ext>
            </a:extLst>
          </p:cNvPr>
          <p:cNvSpPr>
            <a:spLocks noGrp="1"/>
          </p:cNvSpPr>
          <p:nvPr>
            <p:ph type="pic" sz="quarter" idx="30" hasCustomPrompt="1"/>
          </p:nvPr>
        </p:nvSpPr>
        <p:spPr>
          <a:xfrm>
            <a:off x="0" y="0"/>
            <a:ext cx="12192000" cy="3367088"/>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(1280 x 353 pixels)</a:t>
            </a:r>
          </a:p>
        </p:txBody>
      </p:sp>
    </p:spTree>
    <p:extLst>
      <p:ext uri="{BB962C8B-B14F-4D97-AF65-F5344CB8AC3E}">
        <p14:creationId xmlns:p14="http://schemas.microsoft.com/office/powerpoint/2010/main" val="63197872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Full Image x 1 Paragraph - Light">
    <p:bg>
      <p:bgPr>
        <a:solidFill>
          <a:schemeClr val="bg1"/>
        </a:solidFill>
        <a:effectLst/>
      </p:bgPr>
    </p:bg>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8BCC8AFD-3464-455A-A25C-17583E2AA73D}"/>
              </a:ext>
            </a:extLst>
          </p:cNvPr>
          <p:cNvSpPr>
            <a:spLocks noGrp="1"/>
          </p:cNvSpPr>
          <p:nvPr>
            <p:ph type="pic" sz="quarter" idx="42" hasCustomPrompt="1"/>
          </p:nvPr>
        </p:nvSpPr>
        <p:spPr>
          <a:xfrm>
            <a:off x="0" y="0"/>
            <a:ext cx="12192000" cy="6858000"/>
          </a:xfrm>
          <a:prstGeom prst="rect">
            <a:avLst/>
          </a:prstGeom>
          <a:solidFill>
            <a:schemeClr val="accent2"/>
          </a:solidFill>
        </p:spPr>
        <p:txBody>
          <a:bodyPr lIns="0" tIns="2834640" rIns="0" bIns="0"/>
          <a:lstStyle>
            <a:lvl1pPr algn="ctr">
              <a:defRPr sz="1400"/>
            </a:lvl1pPr>
          </a:lstStyle>
          <a:p>
            <a:r>
              <a:rPr lang="de-DE"/>
              <a:t>Add Image (1280 x 720 pixels)</a:t>
            </a:r>
          </a:p>
        </p:txBody>
      </p:sp>
      <p:sp>
        <p:nvSpPr>
          <p:cNvPr id="10" name="Title 23">
            <a:extLst>
              <a:ext uri="{FF2B5EF4-FFF2-40B4-BE49-F238E27FC236}">
                <a16:creationId xmlns:a16="http://schemas.microsoft.com/office/drawing/2014/main" id="{4FACAB4E-F6BB-4870-9B15-D6FBFC8A0157}"/>
              </a:ext>
            </a:extLst>
          </p:cNvPr>
          <p:cNvSpPr>
            <a:spLocks noGrp="1"/>
          </p:cNvSpPr>
          <p:nvPr>
            <p:ph type="title" hasCustomPrompt="1"/>
          </p:nvPr>
        </p:nvSpPr>
        <p:spPr>
          <a:xfrm>
            <a:off x="252412" y="3801665"/>
            <a:ext cx="8745537" cy="234950"/>
          </a:xfrm>
          <a:prstGeom prst="rect">
            <a:avLst/>
          </a:prstGeom>
        </p:spPr>
        <p:txBody>
          <a:bodyPr anchor="t" anchorCtr="0">
            <a:noAutofit/>
          </a:bodyPr>
          <a:lstStyle>
            <a:lvl1pPr>
              <a:defRPr/>
            </a:lvl1pPr>
          </a:lstStyle>
          <a:p>
            <a:r>
              <a:rPr lang="en-US"/>
              <a:t>Content page title (14pt)</a:t>
            </a:r>
          </a:p>
        </p:txBody>
      </p:sp>
      <p:sp>
        <p:nvSpPr>
          <p:cNvPr id="13" name="Text Placeholder 3">
            <a:extLst>
              <a:ext uri="{FF2B5EF4-FFF2-40B4-BE49-F238E27FC236}">
                <a16:creationId xmlns:a16="http://schemas.microsoft.com/office/drawing/2014/main" id="{7BA70E0C-F081-4A07-AF8B-B6200D75A419}"/>
              </a:ext>
            </a:extLst>
          </p:cNvPr>
          <p:cNvSpPr>
            <a:spLocks noGrp="1"/>
          </p:cNvSpPr>
          <p:nvPr>
            <p:ph type="body" sz="quarter" idx="38" hasCustomPrompt="1"/>
          </p:nvPr>
        </p:nvSpPr>
        <p:spPr>
          <a:xfrm>
            <a:off x="252412" y="4040678"/>
            <a:ext cx="8745538" cy="1804988"/>
          </a:xfrm>
          <a:prstGeom prst="rect">
            <a:avLst/>
          </a:prstGeom>
        </p:spPr>
        <p:txBody>
          <a:bodyPr lIns="0" tIns="0" rIns="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 name="Date Placeholder 3">
            <a:extLst>
              <a:ext uri="{FF2B5EF4-FFF2-40B4-BE49-F238E27FC236}">
                <a16:creationId xmlns:a16="http://schemas.microsoft.com/office/drawing/2014/main" id="{86757E31-8A11-4881-9823-18FE0B8BF4E7}"/>
              </a:ext>
            </a:extLst>
          </p:cNvPr>
          <p:cNvSpPr>
            <a:spLocks noGrp="1"/>
          </p:cNvSpPr>
          <p:nvPr>
            <p:ph type="dt" sz="half" idx="3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040BCE86-F326-42A3-BC7F-55CF2E812E70}"/>
              </a:ext>
            </a:extLst>
          </p:cNvPr>
          <p:cNvSpPr>
            <a:spLocks noGrp="1"/>
          </p:cNvSpPr>
          <p:nvPr>
            <p:ph type="ftr" sz="quarter" idx="40"/>
          </p:nvPr>
        </p:nvSpPr>
        <p:spPr/>
        <p:txBody>
          <a:bodyPr/>
          <a:lstStyle/>
          <a:p>
            <a:r>
              <a:rPr lang="en-US"/>
              <a:t>Mojang Studios</a:t>
            </a:r>
          </a:p>
        </p:txBody>
      </p:sp>
      <p:sp>
        <p:nvSpPr>
          <p:cNvPr id="6" name="Slide Number Placeholder 5">
            <a:extLst>
              <a:ext uri="{FF2B5EF4-FFF2-40B4-BE49-F238E27FC236}">
                <a16:creationId xmlns:a16="http://schemas.microsoft.com/office/drawing/2014/main" id="{D4F3030C-9D52-43E4-8B76-9226BFC3EA13}"/>
              </a:ext>
            </a:extLst>
          </p:cNvPr>
          <p:cNvSpPr>
            <a:spLocks noGrp="1"/>
          </p:cNvSpPr>
          <p:nvPr>
            <p:ph type="sldNum" sz="quarter" idx="41"/>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979787107"/>
      </p:ext>
    </p:extLst>
  </p:cSld>
  <p:clrMapOvr>
    <a:masterClrMapping/>
  </p:clrMapOvr>
  <p:extLst>
    <p:ext uri="{DCECCB84-F9BA-43D5-87BE-67443E8EF086}">
      <p15:sldGuideLst xmlns:p15="http://schemas.microsoft.com/office/powerpoint/2012/main"/>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Full Image x 1 Paragraph - Dark">
    <p:bg>
      <p:bgPr>
        <a:solidFill>
          <a:schemeClr val="bg1"/>
        </a:solidFill>
        <a:effectLst/>
      </p:bgPr>
    </p:bg>
    <p:spTree>
      <p:nvGrpSpPr>
        <p:cNvPr id="1" name=""/>
        <p:cNvGrpSpPr/>
        <p:nvPr/>
      </p:nvGrpSpPr>
      <p:grpSpPr>
        <a:xfrm>
          <a:off x="0" y="0"/>
          <a:ext cx="0" cy="0"/>
          <a:chOff x="0" y="0"/>
          <a:chExt cx="0" cy="0"/>
        </a:xfrm>
      </p:grpSpPr>
      <p:sp>
        <p:nvSpPr>
          <p:cNvPr id="8" name="Picture Placeholder 6">
            <a:extLst>
              <a:ext uri="{FF2B5EF4-FFF2-40B4-BE49-F238E27FC236}">
                <a16:creationId xmlns:a16="http://schemas.microsoft.com/office/drawing/2014/main" id="{F9DD00C6-F868-4C47-9FBC-E15552111B51}"/>
              </a:ext>
            </a:extLst>
          </p:cNvPr>
          <p:cNvSpPr>
            <a:spLocks noGrp="1"/>
          </p:cNvSpPr>
          <p:nvPr>
            <p:ph type="pic" sz="quarter" idx="42" hasCustomPrompt="1"/>
          </p:nvPr>
        </p:nvSpPr>
        <p:spPr>
          <a:xfrm>
            <a:off x="0" y="0"/>
            <a:ext cx="12192000" cy="6858000"/>
          </a:xfrm>
          <a:prstGeom prst="rect">
            <a:avLst/>
          </a:prstGeom>
          <a:solidFill>
            <a:schemeClr val="bg1"/>
          </a:solidFill>
        </p:spPr>
        <p:txBody>
          <a:bodyPr lIns="0" tIns="2834640" rIns="0" bIns="0"/>
          <a:lstStyle>
            <a:lvl1pPr algn="ctr">
              <a:defRPr sz="1400">
                <a:solidFill>
                  <a:schemeClr val="tx1"/>
                </a:solidFill>
              </a:defRPr>
            </a:lvl1pPr>
          </a:lstStyle>
          <a:p>
            <a:r>
              <a:rPr lang="de-DE"/>
              <a:t>Add Image (1280 x 720 pixels)</a:t>
            </a:r>
          </a:p>
        </p:txBody>
      </p:sp>
      <p:sp>
        <p:nvSpPr>
          <p:cNvPr id="14" name="Title 23">
            <a:extLst>
              <a:ext uri="{FF2B5EF4-FFF2-40B4-BE49-F238E27FC236}">
                <a16:creationId xmlns:a16="http://schemas.microsoft.com/office/drawing/2014/main" id="{824D52DB-93C0-440A-A01D-AA11CC5BF051}"/>
              </a:ext>
            </a:extLst>
          </p:cNvPr>
          <p:cNvSpPr>
            <a:spLocks noGrp="1"/>
          </p:cNvSpPr>
          <p:nvPr>
            <p:ph type="title" hasCustomPrompt="1"/>
          </p:nvPr>
        </p:nvSpPr>
        <p:spPr>
          <a:xfrm>
            <a:off x="252412" y="3801665"/>
            <a:ext cx="8745537" cy="234950"/>
          </a:xfrm>
          <a:prstGeom prst="rect">
            <a:avLst/>
          </a:prstGeom>
        </p:spPr>
        <p:txBody>
          <a:bodyPr anchor="t" anchorCtr="0">
            <a:noAutofit/>
          </a:bodyPr>
          <a:lstStyle>
            <a:lvl1pPr>
              <a:defRPr/>
            </a:lvl1pPr>
          </a:lstStyle>
          <a:p>
            <a:r>
              <a:rPr lang="en-US"/>
              <a:t>Content page title (14pt)</a:t>
            </a:r>
          </a:p>
        </p:txBody>
      </p:sp>
      <p:sp>
        <p:nvSpPr>
          <p:cNvPr id="15" name="Text Placeholder 3">
            <a:extLst>
              <a:ext uri="{FF2B5EF4-FFF2-40B4-BE49-F238E27FC236}">
                <a16:creationId xmlns:a16="http://schemas.microsoft.com/office/drawing/2014/main" id="{880E76B3-C0B9-42F8-BC23-AE5159D3D4B3}"/>
              </a:ext>
            </a:extLst>
          </p:cNvPr>
          <p:cNvSpPr>
            <a:spLocks noGrp="1"/>
          </p:cNvSpPr>
          <p:nvPr>
            <p:ph type="body" sz="quarter" idx="38" hasCustomPrompt="1"/>
          </p:nvPr>
        </p:nvSpPr>
        <p:spPr>
          <a:xfrm>
            <a:off x="252412" y="4040678"/>
            <a:ext cx="8745538" cy="1804988"/>
          </a:xfrm>
          <a:prstGeom prst="rect">
            <a:avLst/>
          </a:prstGeom>
        </p:spPr>
        <p:txBody>
          <a:bodyPr lIns="0" tIns="0" rIns="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 name="Date Placeholder 3">
            <a:extLst>
              <a:ext uri="{FF2B5EF4-FFF2-40B4-BE49-F238E27FC236}">
                <a16:creationId xmlns:a16="http://schemas.microsoft.com/office/drawing/2014/main" id="{45258FBC-C294-4EA7-B463-BC0A1E3DC442}"/>
              </a:ext>
            </a:extLst>
          </p:cNvPr>
          <p:cNvSpPr>
            <a:spLocks noGrp="1"/>
          </p:cNvSpPr>
          <p:nvPr>
            <p:ph type="dt" sz="half" idx="3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E61631E8-2AD8-4BCE-A327-8885FD75E1A8}"/>
              </a:ext>
            </a:extLst>
          </p:cNvPr>
          <p:cNvSpPr>
            <a:spLocks noGrp="1"/>
          </p:cNvSpPr>
          <p:nvPr>
            <p:ph type="ftr" sz="quarter" idx="40"/>
          </p:nvPr>
        </p:nvSpPr>
        <p:spPr/>
        <p:txBody>
          <a:bodyPr/>
          <a:lstStyle/>
          <a:p>
            <a:r>
              <a:rPr lang="en-US"/>
              <a:t>Mojang Studios</a:t>
            </a:r>
          </a:p>
        </p:txBody>
      </p:sp>
      <p:sp>
        <p:nvSpPr>
          <p:cNvPr id="6" name="Slide Number Placeholder 5">
            <a:extLst>
              <a:ext uri="{FF2B5EF4-FFF2-40B4-BE49-F238E27FC236}">
                <a16:creationId xmlns:a16="http://schemas.microsoft.com/office/drawing/2014/main" id="{12DD5916-92E1-409E-AAA0-E341303DC341}"/>
              </a:ext>
            </a:extLst>
          </p:cNvPr>
          <p:cNvSpPr>
            <a:spLocks noGrp="1"/>
          </p:cNvSpPr>
          <p:nvPr>
            <p:ph type="sldNum" sz="quarter" idx="41"/>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1675597475"/>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2 Image Grid- Light">
    <p:spTree>
      <p:nvGrpSpPr>
        <p:cNvPr id="1" name=""/>
        <p:cNvGrpSpPr/>
        <p:nvPr/>
      </p:nvGrpSpPr>
      <p:grpSpPr>
        <a:xfrm>
          <a:off x="0" y="0"/>
          <a:ext cx="0" cy="0"/>
          <a:chOff x="0" y="0"/>
          <a:chExt cx="0" cy="0"/>
        </a:xfrm>
      </p:grpSpPr>
      <p:sp>
        <p:nvSpPr>
          <p:cNvPr id="11" name="Picture Placeholder 6">
            <a:extLst>
              <a:ext uri="{FF2B5EF4-FFF2-40B4-BE49-F238E27FC236}">
                <a16:creationId xmlns:a16="http://schemas.microsoft.com/office/drawing/2014/main" id="{22DBDB2C-AD7C-4BD7-AB3C-5FC37556DEFF}"/>
              </a:ext>
            </a:extLst>
          </p:cNvPr>
          <p:cNvSpPr>
            <a:spLocks noGrp="1"/>
          </p:cNvSpPr>
          <p:nvPr>
            <p:ph type="pic" sz="quarter" idx="42" hasCustomPrompt="1"/>
          </p:nvPr>
        </p:nvSpPr>
        <p:spPr>
          <a:xfrm>
            <a:off x="0" y="0"/>
            <a:ext cx="6048374" cy="6858000"/>
          </a:xfrm>
          <a:prstGeom prst="rect">
            <a:avLst/>
          </a:prstGeom>
          <a:solidFill>
            <a:schemeClr val="accent2"/>
          </a:solidFill>
        </p:spPr>
        <p:txBody>
          <a:bodyPr lIns="0" tIns="2834640" rIns="0" bIns="0"/>
          <a:lstStyle>
            <a:lvl1pPr algn="ctr">
              <a:defRPr sz="1400"/>
            </a:lvl1pPr>
          </a:lstStyle>
          <a:p>
            <a:r>
              <a:rPr lang="en-US"/>
              <a:t>Add Image (636 x 720 pixels)</a:t>
            </a:r>
          </a:p>
        </p:txBody>
      </p:sp>
      <p:sp>
        <p:nvSpPr>
          <p:cNvPr id="12" name="Picture Placeholder 6">
            <a:extLst>
              <a:ext uri="{FF2B5EF4-FFF2-40B4-BE49-F238E27FC236}">
                <a16:creationId xmlns:a16="http://schemas.microsoft.com/office/drawing/2014/main" id="{5FDDC003-0C30-483E-A2AA-E8D84FD4946E}"/>
              </a:ext>
            </a:extLst>
          </p:cNvPr>
          <p:cNvSpPr>
            <a:spLocks noGrp="1"/>
          </p:cNvSpPr>
          <p:nvPr>
            <p:ph type="pic" sz="quarter" idx="43" hasCustomPrompt="1"/>
          </p:nvPr>
        </p:nvSpPr>
        <p:spPr>
          <a:xfrm>
            <a:off x="6143628" y="0"/>
            <a:ext cx="6048372" cy="6858000"/>
          </a:xfrm>
          <a:prstGeom prst="rect">
            <a:avLst/>
          </a:prstGeom>
          <a:solidFill>
            <a:schemeClr val="accent2"/>
          </a:solidFill>
        </p:spPr>
        <p:txBody>
          <a:bodyPr lIns="0" tIns="2834640" rIns="0" bIns="0"/>
          <a:lstStyle>
            <a:lvl1pPr algn="ctr">
              <a:defRPr sz="1400"/>
            </a:lvl1pPr>
          </a:lstStyle>
          <a:p>
            <a:r>
              <a:rPr lang="en-US"/>
              <a:t>Add Image (636 x 720 pixels)</a:t>
            </a:r>
          </a:p>
        </p:txBody>
      </p:sp>
      <p:sp>
        <p:nvSpPr>
          <p:cNvPr id="3" name="Date Placeholder 2">
            <a:extLst>
              <a:ext uri="{FF2B5EF4-FFF2-40B4-BE49-F238E27FC236}">
                <a16:creationId xmlns:a16="http://schemas.microsoft.com/office/drawing/2014/main" id="{DC798A3A-D409-43BC-B7F7-7C6DD20926B6}"/>
              </a:ext>
            </a:extLst>
          </p:cNvPr>
          <p:cNvSpPr>
            <a:spLocks noGrp="1"/>
          </p:cNvSpPr>
          <p:nvPr>
            <p:ph type="dt" sz="half" idx="1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A1A1C5B6-6D9A-4B86-B6F7-F36EF4EC8C7F}"/>
              </a:ext>
            </a:extLst>
          </p:cNvPr>
          <p:cNvSpPr>
            <a:spLocks noGrp="1"/>
          </p:cNvSpPr>
          <p:nvPr>
            <p:ph type="ftr" sz="quarter" idx="20"/>
          </p:nvPr>
        </p:nvSpPr>
        <p:spPr/>
        <p:txBody>
          <a:bodyPr/>
          <a:lstStyle/>
          <a:p>
            <a:r>
              <a:rPr lang="en-US"/>
              <a:t>Mojang Studios</a:t>
            </a:r>
          </a:p>
        </p:txBody>
      </p:sp>
      <p:sp>
        <p:nvSpPr>
          <p:cNvPr id="5" name="Slide Number Placeholder 4">
            <a:extLst>
              <a:ext uri="{FF2B5EF4-FFF2-40B4-BE49-F238E27FC236}">
                <a16:creationId xmlns:a16="http://schemas.microsoft.com/office/drawing/2014/main" id="{AF6E42FD-3807-48C6-B6E1-01BCAFA7F6A6}"/>
              </a:ext>
            </a:extLst>
          </p:cNvPr>
          <p:cNvSpPr>
            <a:spLocks noGrp="1"/>
          </p:cNvSpPr>
          <p:nvPr>
            <p:ph type="sldNum" sz="quarter" idx="21"/>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1831261415"/>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tatement/Quote">
    <p:bg>
      <p:bgPr>
        <a:solidFill>
          <a:schemeClr val="accent1"/>
        </a:solidFill>
        <a:effectLst/>
      </p:bgPr>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354D0F85-AD4A-4827-BE46-8666B8D78A2C}"/>
              </a:ext>
            </a:extLst>
          </p:cNvPr>
          <p:cNvSpPr>
            <a:spLocks noGrp="1"/>
          </p:cNvSpPr>
          <p:nvPr>
            <p:ph type="title" hasCustomPrompt="1"/>
          </p:nvPr>
        </p:nvSpPr>
        <p:spPr>
          <a:xfrm>
            <a:off x="252413" y="253999"/>
            <a:ext cx="11687175" cy="5260975"/>
          </a:xfrm>
          <a:prstGeom prst="rect">
            <a:avLst/>
          </a:prstGeom>
        </p:spPr>
        <p:txBody>
          <a:bodyPr anchor="ctr" anchorCtr="0">
            <a:noAutofit/>
          </a:bodyPr>
          <a:lstStyle>
            <a:lvl1pPr>
              <a:lnSpc>
                <a:spcPct val="100000"/>
              </a:lnSpc>
              <a:spcAft>
                <a:spcPts val="600"/>
              </a:spcAft>
              <a:defRPr sz="4000">
                <a:solidFill>
                  <a:schemeClr val="tx1"/>
                </a:solidFill>
              </a:defRPr>
            </a:lvl1pPr>
          </a:lstStyle>
          <a:p>
            <a:r>
              <a:rPr lang="en-US"/>
              <a:t>Add your statement or quote here (40pt)</a:t>
            </a:r>
          </a:p>
        </p:txBody>
      </p:sp>
      <p:sp>
        <p:nvSpPr>
          <p:cNvPr id="4" name="Date Placeholder 3">
            <a:extLst>
              <a:ext uri="{FF2B5EF4-FFF2-40B4-BE49-F238E27FC236}">
                <a16:creationId xmlns:a16="http://schemas.microsoft.com/office/drawing/2014/main" id="{F3B712BF-AB0B-49E5-B1BD-8077CF89F808}"/>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4F991C7A-F319-449C-BBAE-9BF89CFFC6D4}"/>
              </a:ext>
            </a:extLst>
          </p:cNvPr>
          <p:cNvSpPr>
            <a:spLocks noGrp="1"/>
          </p:cNvSpPr>
          <p:nvPr>
            <p:ph type="ftr" sz="quarter" idx="11"/>
          </p:nvPr>
        </p:nvSpPr>
        <p:spPr/>
        <p:txBody>
          <a:bodyPr/>
          <a:lstStyle/>
          <a:p>
            <a:r>
              <a:rPr lang="en-US"/>
              <a:t>Mojang Studios</a:t>
            </a:r>
          </a:p>
        </p:txBody>
      </p:sp>
      <p:sp>
        <p:nvSpPr>
          <p:cNvPr id="7" name="Slide Number Placeholder 6">
            <a:extLst>
              <a:ext uri="{FF2B5EF4-FFF2-40B4-BE49-F238E27FC236}">
                <a16:creationId xmlns:a16="http://schemas.microsoft.com/office/drawing/2014/main" id="{51AC678B-9E1F-4926-8DE7-492F9149934E}"/>
              </a:ext>
            </a:extLst>
          </p:cNvPr>
          <p:cNvSpPr>
            <a:spLocks noGrp="1"/>
          </p:cNvSpPr>
          <p:nvPr>
            <p:ph type="sldNum" sz="quarter" idx="12"/>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32909983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2 Image Grid- Dark">
    <p:bg>
      <p:bgRef idx="1001">
        <a:schemeClr val="bg1"/>
      </p:bgRef>
    </p:bg>
    <p:spTree>
      <p:nvGrpSpPr>
        <p:cNvPr id="1" name=""/>
        <p:cNvGrpSpPr/>
        <p:nvPr/>
      </p:nvGrpSpPr>
      <p:grpSpPr>
        <a:xfrm>
          <a:off x="0" y="0"/>
          <a:ext cx="0" cy="0"/>
          <a:chOff x="0" y="0"/>
          <a:chExt cx="0" cy="0"/>
        </a:xfrm>
      </p:grpSpPr>
      <p:sp>
        <p:nvSpPr>
          <p:cNvPr id="8" name="Picture Placeholder 6">
            <a:extLst>
              <a:ext uri="{FF2B5EF4-FFF2-40B4-BE49-F238E27FC236}">
                <a16:creationId xmlns:a16="http://schemas.microsoft.com/office/drawing/2014/main" id="{941606D1-5160-4399-B927-1AE85C6AC2C7}"/>
              </a:ext>
            </a:extLst>
          </p:cNvPr>
          <p:cNvSpPr>
            <a:spLocks noGrp="1"/>
          </p:cNvSpPr>
          <p:nvPr>
            <p:ph type="pic" sz="quarter" idx="42" hasCustomPrompt="1"/>
          </p:nvPr>
        </p:nvSpPr>
        <p:spPr>
          <a:xfrm>
            <a:off x="0" y="0"/>
            <a:ext cx="6048374" cy="6858000"/>
          </a:xfrm>
          <a:prstGeom prst="rect">
            <a:avLst/>
          </a:prstGeom>
          <a:solidFill>
            <a:schemeClr val="accent2"/>
          </a:solidFill>
        </p:spPr>
        <p:txBody>
          <a:bodyPr lIns="0" tIns="2834640" rIns="0" bIns="0"/>
          <a:lstStyle>
            <a:lvl1pPr algn="ctr">
              <a:defRPr sz="1400">
                <a:solidFill>
                  <a:schemeClr val="bg1"/>
                </a:solidFill>
              </a:defRPr>
            </a:lvl1pPr>
          </a:lstStyle>
          <a:p>
            <a:r>
              <a:rPr lang="en-US"/>
              <a:t>Add Image (636 x 720 pixels)</a:t>
            </a:r>
          </a:p>
        </p:txBody>
      </p:sp>
      <p:sp>
        <p:nvSpPr>
          <p:cNvPr id="9" name="Picture Placeholder 6">
            <a:extLst>
              <a:ext uri="{FF2B5EF4-FFF2-40B4-BE49-F238E27FC236}">
                <a16:creationId xmlns:a16="http://schemas.microsoft.com/office/drawing/2014/main" id="{ACA31C2D-86A4-4724-B48C-75021011955B}"/>
              </a:ext>
            </a:extLst>
          </p:cNvPr>
          <p:cNvSpPr>
            <a:spLocks noGrp="1"/>
          </p:cNvSpPr>
          <p:nvPr>
            <p:ph type="pic" sz="quarter" idx="43" hasCustomPrompt="1"/>
          </p:nvPr>
        </p:nvSpPr>
        <p:spPr>
          <a:xfrm>
            <a:off x="6143628" y="0"/>
            <a:ext cx="6048372" cy="6858000"/>
          </a:xfrm>
          <a:prstGeom prst="rect">
            <a:avLst/>
          </a:prstGeom>
          <a:solidFill>
            <a:schemeClr val="accent2"/>
          </a:solidFill>
        </p:spPr>
        <p:txBody>
          <a:bodyPr lIns="0" tIns="2834640" rIns="0" bIns="0"/>
          <a:lstStyle>
            <a:lvl1pPr algn="ctr">
              <a:defRPr sz="1400">
                <a:solidFill>
                  <a:schemeClr val="bg1"/>
                </a:solidFill>
              </a:defRPr>
            </a:lvl1pPr>
          </a:lstStyle>
          <a:p>
            <a:r>
              <a:rPr lang="en-US"/>
              <a:t>Add Image (636 x 720 pixels)</a:t>
            </a:r>
          </a:p>
        </p:txBody>
      </p:sp>
      <p:sp>
        <p:nvSpPr>
          <p:cNvPr id="3" name="Footer Placeholder 2">
            <a:extLst>
              <a:ext uri="{FF2B5EF4-FFF2-40B4-BE49-F238E27FC236}">
                <a16:creationId xmlns:a16="http://schemas.microsoft.com/office/drawing/2014/main" id="{08DE7795-8A44-4CF4-A2AB-33D3C4BB25A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FD67D96A-E918-4C87-A6ED-15BBFA27A395}"/>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01A019F5-A711-4233-A3C8-55AF2517E1B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82326304"/>
      </p:ext>
    </p:extLst>
  </p:cSld>
  <p:clrMapOvr>
    <a:overrideClrMapping bg1="dk1" tx1="lt1" bg2="dk2" tx2="lt2" accent1="accent1" accent2="accent2" accent3="accent3" accent4="accent4" accent5="accent5" accent6="accent6" hlink="hlink" folHlink="folHlink"/>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3 Image Grid- Light">
    <p:bg>
      <p:bgPr>
        <a:solidFill>
          <a:schemeClr val="bg2"/>
        </a:solidFill>
        <a:effectLst/>
      </p:bgPr>
    </p:bg>
    <p:spTree>
      <p:nvGrpSpPr>
        <p:cNvPr id="1" name=""/>
        <p:cNvGrpSpPr/>
        <p:nvPr/>
      </p:nvGrpSpPr>
      <p:grpSpPr>
        <a:xfrm>
          <a:off x="0" y="0"/>
          <a:ext cx="0" cy="0"/>
          <a:chOff x="0" y="0"/>
          <a:chExt cx="0" cy="0"/>
        </a:xfrm>
      </p:grpSpPr>
      <p:sp>
        <p:nvSpPr>
          <p:cNvPr id="13" name="Picture Placeholder 6">
            <a:extLst>
              <a:ext uri="{FF2B5EF4-FFF2-40B4-BE49-F238E27FC236}">
                <a16:creationId xmlns:a16="http://schemas.microsoft.com/office/drawing/2014/main" id="{9A894DFD-ED21-4904-9054-2E24112F4449}"/>
              </a:ext>
            </a:extLst>
          </p:cNvPr>
          <p:cNvSpPr>
            <a:spLocks noGrp="1"/>
          </p:cNvSpPr>
          <p:nvPr>
            <p:ph type="pic" sz="quarter" idx="44" hasCustomPrompt="1"/>
          </p:nvPr>
        </p:nvSpPr>
        <p:spPr>
          <a:xfrm>
            <a:off x="6143628" y="0"/>
            <a:ext cx="6048372" cy="6858001"/>
          </a:xfrm>
          <a:prstGeom prst="rect">
            <a:avLst/>
          </a:prstGeom>
          <a:solidFill>
            <a:schemeClr val="accent2"/>
          </a:solidFill>
        </p:spPr>
        <p:txBody>
          <a:bodyPr lIns="0" tIns="2834640" rIns="0" bIns="0"/>
          <a:lstStyle>
            <a:lvl1pPr algn="ctr">
              <a:defRPr sz="1400">
                <a:solidFill>
                  <a:schemeClr val="tx1"/>
                </a:solidFill>
              </a:defRPr>
            </a:lvl1pPr>
          </a:lstStyle>
          <a:p>
            <a:r>
              <a:rPr lang="en-US"/>
              <a:t>Add Image (636 x 720 pixels)</a:t>
            </a:r>
          </a:p>
        </p:txBody>
      </p:sp>
      <p:sp>
        <p:nvSpPr>
          <p:cNvPr id="8" name="Picture Placeholder 6">
            <a:extLst>
              <a:ext uri="{FF2B5EF4-FFF2-40B4-BE49-F238E27FC236}">
                <a16:creationId xmlns:a16="http://schemas.microsoft.com/office/drawing/2014/main" id="{CE1F7351-DC71-4479-AA73-6C8FD75B582C}"/>
              </a:ext>
            </a:extLst>
          </p:cNvPr>
          <p:cNvSpPr>
            <a:spLocks noGrp="1"/>
          </p:cNvSpPr>
          <p:nvPr>
            <p:ph type="pic" sz="quarter" idx="42" hasCustomPrompt="1"/>
          </p:nvPr>
        </p:nvSpPr>
        <p:spPr>
          <a:xfrm>
            <a:off x="0" y="0"/>
            <a:ext cx="6048374" cy="3367088"/>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(636 x 720 pixels)</a:t>
            </a:r>
          </a:p>
        </p:txBody>
      </p:sp>
      <p:sp>
        <p:nvSpPr>
          <p:cNvPr id="12" name="Picture Placeholder 6">
            <a:extLst>
              <a:ext uri="{FF2B5EF4-FFF2-40B4-BE49-F238E27FC236}">
                <a16:creationId xmlns:a16="http://schemas.microsoft.com/office/drawing/2014/main" id="{5892FC00-63D1-4ADB-A12F-E3D50BE1E108}"/>
              </a:ext>
            </a:extLst>
          </p:cNvPr>
          <p:cNvSpPr>
            <a:spLocks noGrp="1"/>
          </p:cNvSpPr>
          <p:nvPr>
            <p:ph type="pic" sz="quarter" idx="43" hasCustomPrompt="1"/>
          </p:nvPr>
        </p:nvSpPr>
        <p:spPr>
          <a:xfrm>
            <a:off x="0" y="3457575"/>
            <a:ext cx="6048374" cy="3400426"/>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(636 x 720 pixels)</a:t>
            </a:r>
          </a:p>
        </p:txBody>
      </p:sp>
      <p:sp>
        <p:nvSpPr>
          <p:cNvPr id="3" name="Date Placeholder 2">
            <a:extLst>
              <a:ext uri="{FF2B5EF4-FFF2-40B4-BE49-F238E27FC236}">
                <a16:creationId xmlns:a16="http://schemas.microsoft.com/office/drawing/2014/main" id="{9175D855-BAB6-409E-A307-64BC869F56A0}"/>
              </a:ext>
            </a:extLst>
          </p:cNvPr>
          <p:cNvSpPr>
            <a:spLocks noGrp="1"/>
          </p:cNvSpPr>
          <p:nvPr>
            <p:ph type="dt" sz="half" idx="2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09435C9A-A9B6-41BC-B407-81D77378273E}"/>
              </a:ext>
            </a:extLst>
          </p:cNvPr>
          <p:cNvSpPr>
            <a:spLocks noGrp="1"/>
          </p:cNvSpPr>
          <p:nvPr>
            <p:ph type="ftr" sz="quarter" idx="21"/>
          </p:nvPr>
        </p:nvSpPr>
        <p:spPr/>
        <p:txBody>
          <a:bodyPr/>
          <a:lstStyle/>
          <a:p>
            <a:r>
              <a:rPr lang="en-US"/>
              <a:t>Mojang Studios</a:t>
            </a:r>
          </a:p>
        </p:txBody>
      </p:sp>
      <p:sp>
        <p:nvSpPr>
          <p:cNvPr id="5" name="Slide Number Placeholder 4">
            <a:extLst>
              <a:ext uri="{FF2B5EF4-FFF2-40B4-BE49-F238E27FC236}">
                <a16:creationId xmlns:a16="http://schemas.microsoft.com/office/drawing/2014/main" id="{E7101BB8-8552-47AF-8122-40A36DC279E3}"/>
              </a:ext>
            </a:extLst>
          </p:cNvPr>
          <p:cNvSpPr>
            <a:spLocks noGrp="1"/>
          </p:cNvSpPr>
          <p:nvPr>
            <p:ph type="sldNum" sz="quarter" idx="22"/>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3221075646"/>
      </p:ext>
    </p:extLst>
  </p:cSld>
  <p:clrMapOvr>
    <a:masterClrMapping/>
  </p:clrMapOvr>
  <p:extLst>
    <p:ext uri="{DCECCB84-F9BA-43D5-87BE-67443E8EF086}">
      <p15:sldGuideLst xmlns:p15="http://schemas.microsoft.com/office/powerpoint/2012/main"/>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3 Image Grid- Dark">
    <p:bg>
      <p:bgRef idx="1001">
        <a:schemeClr val="bg1"/>
      </p:bgRef>
    </p:bg>
    <p:spTree>
      <p:nvGrpSpPr>
        <p:cNvPr id="1" name=""/>
        <p:cNvGrpSpPr/>
        <p:nvPr/>
      </p:nvGrpSpPr>
      <p:grpSpPr>
        <a:xfrm>
          <a:off x="0" y="0"/>
          <a:ext cx="0" cy="0"/>
          <a:chOff x="0" y="0"/>
          <a:chExt cx="0" cy="0"/>
        </a:xfrm>
      </p:grpSpPr>
      <p:sp>
        <p:nvSpPr>
          <p:cNvPr id="9" name="Picture Placeholder 6">
            <a:extLst>
              <a:ext uri="{FF2B5EF4-FFF2-40B4-BE49-F238E27FC236}">
                <a16:creationId xmlns:a16="http://schemas.microsoft.com/office/drawing/2014/main" id="{32C832C9-5B8B-45D7-9665-A173BC7E6504}"/>
              </a:ext>
            </a:extLst>
          </p:cNvPr>
          <p:cNvSpPr>
            <a:spLocks noGrp="1"/>
          </p:cNvSpPr>
          <p:nvPr>
            <p:ph type="pic" sz="quarter" idx="44" hasCustomPrompt="1"/>
          </p:nvPr>
        </p:nvSpPr>
        <p:spPr>
          <a:xfrm>
            <a:off x="6143628" y="0"/>
            <a:ext cx="6048372" cy="6858001"/>
          </a:xfrm>
          <a:prstGeom prst="rect">
            <a:avLst/>
          </a:prstGeom>
          <a:solidFill>
            <a:schemeClr val="accent2"/>
          </a:solidFill>
        </p:spPr>
        <p:txBody>
          <a:bodyPr lIns="0" tIns="2834640" rIns="0" bIns="0"/>
          <a:lstStyle>
            <a:lvl1pPr algn="ctr">
              <a:defRPr sz="1400">
                <a:solidFill>
                  <a:schemeClr val="bg1"/>
                </a:solidFill>
              </a:defRPr>
            </a:lvl1pPr>
          </a:lstStyle>
          <a:p>
            <a:r>
              <a:rPr lang="en-US"/>
              <a:t>Add Image (636 x 720 pixels)</a:t>
            </a:r>
          </a:p>
        </p:txBody>
      </p:sp>
      <p:sp>
        <p:nvSpPr>
          <p:cNvPr id="10" name="Picture Placeholder 6">
            <a:extLst>
              <a:ext uri="{FF2B5EF4-FFF2-40B4-BE49-F238E27FC236}">
                <a16:creationId xmlns:a16="http://schemas.microsoft.com/office/drawing/2014/main" id="{62481A0E-2AF3-45E2-B5E8-8E0EAF479B66}"/>
              </a:ext>
            </a:extLst>
          </p:cNvPr>
          <p:cNvSpPr>
            <a:spLocks noGrp="1"/>
          </p:cNvSpPr>
          <p:nvPr>
            <p:ph type="pic" sz="quarter" idx="42" hasCustomPrompt="1"/>
          </p:nvPr>
        </p:nvSpPr>
        <p:spPr>
          <a:xfrm>
            <a:off x="0" y="0"/>
            <a:ext cx="6048374" cy="3367088"/>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720 pixels)</a:t>
            </a:r>
          </a:p>
        </p:txBody>
      </p:sp>
      <p:sp>
        <p:nvSpPr>
          <p:cNvPr id="11" name="Picture Placeholder 6">
            <a:extLst>
              <a:ext uri="{FF2B5EF4-FFF2-40B4-BE49-F238E27FC236}">
                <a16:creationId xmlns:a16="http://schemas.microsoft.com/office/drawing/2014/main" id="{FAFB9FC2-C21A-4849-817C-675689C859D5}"/>
              </a:ext>
            </a:extLst>
          </p:cNvPr>
          <p:cNvSpPr>
            <a:spLocks noGrp="1"/>
          </p:cNvSpPr>
          <p:nvPr>
            <p:ph type="pic" sz="quarter" idx="43" hasCustomPrompt="1"/>
          </p:nvPr>
        </p:nvSpPr>
        <p:spPr>
          <a:xfrm>
            <a:off x="0" y="3457575"/>
            <a:ext cx="6048374" cy="3400426"/>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720 pixels)</a:t>
            </a:r>
          </a:p>
        </p:txBody>
      </p:sp>
      <p:sp>
        <p:nvSpPr>
          <p:cNvPr id="3" name="Footer Placeholder 2">
            <a:extLst>
              <a:ext uri="{FF2B5EF4-FFF2-40B4-BE49-F238E27FC236}">
                <a16:creationId xmlns:a16="http://schemas.microsoft.com/office/drawing/2014/main" id="{DC67B097-6E0C-4851-BAAD-DAE23C591A8C}"/>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4D616E6-C6EC-453E-803D-0139AA14CDAE}"/>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089A4410-3AA9-45DC-8206-3D0CF1214E0B}"/>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52893504"/>
      </p:ext>
    </p:extLst>
  </p:cSld>
  <p:clrMapOvr>
    <a:overrideClrMapping bg1="dk1" tx1="lt1" bg2="dk2" tx2="lt2" accent1="accent1" accent2="accent2" accent3="accent3" accent4="accent4" accent5="accent5" accent6="accent6" hlink="hlink" folHlink="folHlink"/>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3 Image Row - Light">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70580696-AABE-4788-AD07-90B7766A61A6}"/>
              </a:ext>
            </a:extLst>
          </p:cNvPr>
          <p:cNvSpPr>
            <a:spLocks noGrp="1"/>
          </p:cNvSpPr>
          <p:nvPr>
            <p:ph type="dt" sz="half" idx="2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6883024E-9F7C-4B93-A6CF-187B41AD121D}"/>
              </a:ext>
            </a:extLst>
          </p:cNvPr>
          <p:cNvSpPr>
            <a:spLocks noGrp="1"/>
          </p:cNvSpPr>
          <p:nvPr>
            <p:ph type="ftr" sz="quarter" idx="30"/>
          </p:nvPr>
        </p:nvSpPr>
        <p:spPr/>
        <p:txBody>
          <a:bodyPr/>
          <a:lstStyle/>
          <a:p>
            <a:r>
              <a:rPr lang="en-US"/>
              <a:t>Mojang Studios</a:t>
            </a:r>
          </a:p>
        </p:txBody>
      </p:sp>
      <p:sp>
        <p:nvSpPr>
          <p:cNvPr id="5" name="Slide Number Placeholder 4">
            <a:extLst>
              <a:ext uri="{FF2B5EF4-FFF2-40B4-BE49-F238E27FC236}">
                <a16:creationId xmlns:a16="http://schemas.microsoft.com/office/drawing/2014/main" id="{9925741F-4003-4669-9541-C6800F2D75E3}"/>
              </a:ext>
            </a:extLst>
          </p:cNvPr>
          <p:cNvSpPr>
            <a:spLocks noGrp="1"/>
          </p:cNvSpPr>
          <p:nvPr>
            <p:ph type="sldNum" sz="quarter" idx="31"/>
          </p:nvPr>
        </p:nvSpPr>
        <p:spPr/>
        <p:txBody>
          <a:bodyPr/>
          <a:lstStyle/>
          <a:p>
            <a:fld id="{7C84D469-983E-45D1-83D0-D0A54F8F126E}" type="slidenum">
              <a:rPr lang="en-US" smtClean="0"/>
              <a:pPr/>
              <a:t>‹#›</a:t>
            </a:fld>
            <a:endParaRPr lang="en-US"/>
          </a:p>
        </p:txBody>
      </p:sp>
      <p:sp>
        <p:nvSpPr>
          <p:cNvPr id="10" name="Title 23">
            <a:extLst>
              <a:ext uri="{FF2B5EF4-FFF2-40B4-BE49-F238E27FC236}">
                <a16:creationId xmlns:a16="http://schemas.microsoft.com/office/drawing/2014/main" id="{FD06DF80-6561-4A70-812D-7D332F563956}"/>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20673690-46C6-4174-A27D-76CB1195F797}"/>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6" name="Picture Placeholder 5">
            <a:extLst>
              <a:ext uri="{FF2B5EF4-FFF2-40B4-BE49-F238E27FC236}">
                <a16:creationId xmlns:a16="http://schemas.microsoft.com/office/drawing/2014/main" id="{308CEB6C-5F74-49FE-B0E4-2F0B4BB72DF0}"/>
              </a:ext>
            </a:extLst>
          </p:cNvPr>
          <p:cNvSpPr>
            <a:spLocks noGrp="1"/>
          </p:cNvSpPr>
          <p:nvPr>
            <p:ph type="pic" sz="quarter" idx="32" hasCustomPrompt="1"/>
          </p:nvPr>
        </p:nvSpPr>
        <p:spPr>
          <a:xfrm>
            <a:off x="252412" y="1747472"/>
            <a:ext cx="3820445" cy="3200400"/>
          </a:xfrm>
          <a:prstGeom prst="rect">
            <a:avLst/>
          </a:prstGeom>
          <a:solidFill>
            <a:schemeClr val="accent2"/>
          </a:solidFill>
        </p:spPr>
        <p:txBody>
          <a:bodyPr lIns="0" tIns="1005840" rIns="0" bIns="0"/>
          <a:lstStyle>
            <a:lvl1pPr algn="ctr">
              <a:defRPr sz="1400"/>
            </a:lvl1pPr>
          </a:lstStyle>
          <a:p>
            <a:r>
              <a:rPr lang="en-US"/>
              <a:t>Add Image (401 x 336 pixels)</a:t>
            </a:r>
          </a:p>
        </p:txBody>
      </p:sp>
      <p:sp>
        <p:nvSpPr>
          <p:cNvPr id="15" name="Picture Placeholder 5">
            <a:extLst>
              <a:ext uri="{FF2B5EF4-FFF2-40B4-BE49-F238E27FC236}">
                <a16:creationId xmlns:a16="http://schemas.microsoft.com/office/drawing/2014/main" id="{B6762657-FAEF-447D-951F-AEB34FE80A88}"/>
              </a:ext>
            </a:extLst>
          </p:cNvPr>
          <p:cNvSpPr>
            <a:spLocks noGrp="1"/>
          </p:cNvSpPr>
          <p:nvPr>
            <p:ph type="pic" sz="quarter" idx="33" hasCustomPrompt="1"/>
          </p:nvPr>
        </p:nvSpPr>
        <p:spPr>
          <a:xfrm>
            <a:off x="4175761" y="1747472"/>
            <a:ext cx="3840479" cy="3200400"/>
          </a:xfrm>
          <a:prstGeom prst="rect">
            <a:avLst/>
          </a:prstGeom>
          <a:solidFill>
            <a:schemeClr val="accent2"/>
          </a:solidFill>
        </p:spPr>
        <p:txBody>
          <a:bodyPr lIns="0" tIns="1005840" rIns="0" bIns="0"/>
          <a:lstStyle>
            <a:lvl1pPr algn="ctr">
              <a:defRPr sz="1400"/>
            </a:lvl1pPr>
          </a:lstStyle>
          <a:p>
            <a:r>
              <a:rPr lang="en-US"/>
              <a:t>Add Image (401 x 336 pixels)</a:t>
            </a:r>
          </a:p>
        </p:txBody>
      </p:sp>
      <p:sp>
        <p:nvSpPr>
          <p:cNvPr id="18" name="Picture Placeholder 5">
            <a:extLst>
              <a:ext uri="{FF2B5EF4-FFF2-40B4-BE49-F238E27FC236}">
                <a16:creationId xmlns:a16="http://schemas.microsoft.com/office/drawing/2014/main" id="{10223F15-420E-4833-8114-93A2D94CECC3}"/>
              </a:ext>
            </a:extLst>
          </p:cNvPr>
          <p:cNvSpPr>
            <a:spLocks noGrp="1"/>
          </p:cNvSpPr>
          <p:nvPr>
            <p:ph type="pic" sz="quarter" idx="34" hasCustomPrompt="1"/>
          </p:nvPr>
        </p:nvSpPr>
        <p:spPr>
          <a:xfrm>
            <a:off x="8119143" y="1747472"/>
            <a:ext cx="3820445" cy="3200400"/>
          </a:xfrm>
          <a:prstGeom prst="rect">
            <a:avLst/>
          </a:prstGeom>
          <a:solidFill>
            <a:schemeClr val="accent2"/>
          </a:solidFill>
        </p:spPr>
        <p:txBody>
          <a:bodyPr lIns="0" tIns="1005840" rIns="0" bIns="0"/>
          <a:lstStyle>
            <a:lvl1pPr algn="ctr">
              <a:defRPr sz="1400"/>
            </a:lvl1pPr>
          </a:lstStyle>
          <a:p>
            <a:r>
              <a:rPr lang="en-US"/>
              <a:t>Add Image (401 x 336 pixels)</a:t>
            </a:r>
          </a:p>
        </p:txBody>
      </p:sp>
    </p:spTree>
    <p:extLst>
      <p:ext uri="{BB962C8B-B14F-4D97-AF65-F5344CB8AC3E}">
        <p14:creationId xmlns:p14="http://schemas.microsoft.com/office/powerpoint/2010/main" val="3665530710"/>
      </p:ext>
    </p:extLst>
  </p:cSld>
  <p:clrMapOvr>
    <a:masterClrMapping/>
  </p:clrMapOvr>
  <p:extLst>
    <p:ext uri="{DCECCB84-F9BA-43D5-87BE-67443E8EF086}">
      <p15:sldGuideLst xmlns:p15="http://schemas.microsoft.com/office/powerpoint/2012/main"/>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3 Image Row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64887D76-CD04-4508-8C39-407F9FD8035F}"/>
              </a:ext>
            </a:extLst>
          </p:cNvPr>
          <p:cNvSpPr>
            <a:spLocks noGrp="1"/>
          </p:cNvSpPr>
          <p:nvPr>
            <p:ph type="dt" sz="half" idx="2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FFE3352D-09CC-451C-8CA9-E4866259CFE2}"/>
              </a:ext>
            </a:extLst>
          </p:cNvPr>
          <p:cNvSpPr>
            <a:spLocks noGrp="1"/>
          </p:cNvSpPr>
          <p:nvPr>
            <p:ph type="ftr" sz="quarter" idx="30"/>
          </p:nvPr>
        </p:nvSpPr>
        <p:spPr/>
        <p:txBody>
          <a:bodyPr/>
          <a:lstStyle/>
          <a:p>
            <a:r>
              <a:rPr lang="en-US"/>
              <a:t>Mojang Studios</a:t>
            </a:r>
          </a:p>
        </p:txBody>
      </p:sp>
      <p:sp>
        <p:nvSpPr>
          <p:cNvPr id="5" name="Slide Number Placeholder 4">
            <a:extLst>
              <a:ext uri="{FF2B5EF4-FFF2-40B4-BE49-F238E27FC236}">
                <a16:creationId xmlns:a16="http://schemas.microsoft.com/office/drawing/2014/main" id="{C6BB4C1A-DB9B-4332-943F-93D4C03E35A1}"/>
              </a:ext>
            </a:extLst>
          </p:cNvPr>
          <p:cNvSpPr>
            <a:spLocks noGrp="1"/>
          </p:cNvSpPr>
          <p:nvPr>
            <p:ph type="sldNum" sz="quarter" idx="31"/>
          </p:nvPr>
        </p:nvSpPr>
        <p:spPr/>
        <p:txBody>
          <a:bodyPr/>
          <a:lstStyle/>
          <a:p>
            <a:fld id="{7C84D469-983E-45D1-83D0-D0A54F8F126E}" type="slidenum">
              <a:rPr lang="en-US" smtClean="0"/>
              <a:pPr/>
              <a:t>‹#›</a:t>
            </a:fld>
            <a:endParaRPr lang="en-US"/>
          </a:p>
        </p:txBody>
      </p:sp>
      <p:sp>
        <p:nvSpPr>
          <p:cNvPr id="10" name="Title 23">
            <a:extLst>
              <a:ext uri="{FF2B5EF4-FFF2-40B4-BE49-F238E27FC236}">
                <a16:creationId xmlns:a16="http://schemas.microsoft.com/office/drawing/2014/main" id="{571D4FB8-D5A9-496E-BDE6-D0BF4ECC37AC}"/>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D04B49C1-DC86-4146-A50D-53BA9CD71430}"/>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2" name="Picture Placeholder 5">
            <a:extLst>
              <a:ext uri="{FF2B5EF4-FFF2-40B4-BE49-F238E27FC236}">
                <a16:creationId xmlns:a16="http://schemas.microsoft.com/office/drawing/2014/main" id="{158672AA-A84B-40F9-A741-F991A362C9B6}"/>
              </a:ext>
            </a:extLst>
          </p:cNvPr>
          <p:cNvSpPr>
            <a:spLocks noGrp="1"/>
          </p:cNvSpPr>
          <p:nvPr>
            <p:ph type="pic" sz="quarter" idx="32" hasCustomPrompt="1"/>
          </p:nvPr>
        </p:nvSpPr>
        <p:spPr>
          <a:xfrm>
            <a:off x="252412" y="1747472"/>
            <a:ext cx="3820445" cy="3200400"/>
          </a:xfrm>
          <a:prstGeom prst="rect">
            <a:avLst/>
          </a:prstGeom>
          <a:solidFill>
            <a:schemeClr val="accent2"/>
          </a:solidFill>
        </p:spPr>
        <p:txBody>
          <a:bodyPr lIns="0" tIns="1005840" rIns="0" bIns="0"/>
          <a:lstStyle>
            <a:lvl1pPr algn="ctr">
              <a:defRPr sz="1400">
                <a:solidFill>
                  <a:schemeClr val="bg1"/>
                </a:solidFill>
              </a:defRPr>
            </a:lvl1pPr>
          </a:lstStyle>
          <a:p>
            <a:r>
              <a:rPr lang="en-US"/>
              <a:t>Add Image (401 x 336 pixels)</a:t>
            </a:r>
          </a:p>
        </p:txBody>
      </p:sp>
      <p:sp>
        <p:nvSpPr>
          <p:cNvPr id="14" name="Picture Placeholder 5">
            <a:extLst>
              <a:ext uri="{FF2B5EF4-FFF2-40B4-BE49-F238E27FC236}">
                <a16:creationId xmlns:a16="http://schemas.microsoft.com/office/drawing/2014/main" id="{34396412-BB98-47F6-9FF2-33D996BC7233}"/>
              </a:ext>
            </a:extLst>
          </p:cNvPr>
          <p:cNvSpPr>
            <a:spLocks noGrp="1"/>
          </p:cNvSpPr>
          <p:nvPr>
            <p:ph type="pic" sz="quarter" idx="33" hasCustomPrompt="1"/>
          </p:nvPr>
        </p:nvSpPr>
        <p:spPr>
          <a:xfrm>
            <a:off x="4175761" y="1747472"/>
            <a:ext cx="3840479" cy="3200400"/>
          </a:xfrm>
          <a:prstGeom prst="rect">
            <a:avLst/>
          </a:prstGeom>
          <a:solidFill>
            <a:schemeClr val="accent2"/>
          </a:solidFill>
        </p:spPr>
        <p:txBody>
          <a:bodyPr lIns="0" tIns="1005840" rIns="0" bIns="0"/>
          <a:lstStyle>
            <a:lvl1pPr algn="ctr">
              <a:defRPr sz="1400">
                <a:solidFill>
                  <a:schemeClr val="bg1"/>
                </a:solidFill>
              </a:defRPr>
            </a:lvl1pPr>
          </a:lstStyle>
          <a:p>
            <a:r>
              <a:rPr lang="en-US"/>
              <a:t>Add Image (401 x 336 pixels)</a:t>
            </a:r>
          </a:p>
        </p:txBody>
      </p:sp>
      <p:sp>
        <p:nvSpPr>
          <p:cNvPr id="15" name="Picture Placeholder 5">
            <a:extLst>
              <a:ext uri="{FF2B5EF4-FFF2-40B4-BE49-F238E27FC236}">
                <a16:creationId xmlns:a16="http://schemas.microsoft.com/office/drawing/2014/main" id="{69FDFE8C-7547-4678-B786-FB051464C1C6}"/>
              </a:ext>
            </a:extLst>
          </p:cNvPr>
          <p:cNvSpPr>
            <a:spLocks noGrp="1"/>
          </p:cNvSpPr>
          <p:nvPr>
            <p:ph type="pic" sz="quarter" idx="34" hasCustomPrompt="1"/>
          </p:nvPr>
        </p:nvSpPr>
        <p:spPr>
          <a:xfrm>
            <a:off x="8119143" y="1747472"/>
            <a:ext cx="3820445" cy="3200400"/>
          </a:xfrm>
          <a:prstGeom prst="rect">
            <a:avLst/>
          </a:prstGeom>
          <a:solidFill>
            <a:schemeClr val="accent2"/>
          </a:solidFill>
        </p:spPr>
        <p:txBody>
          <a:bodyPr lIns="0" tIns="1005840" rIns="0" bIns="0"/>
          <a:lstStyle>
            <a:lvl1pPr algn="ctr">
              <a:defRPr sz="1400">
                <a:solidFill>
                  <a:schemeClr val="bg1"/>
                </a:solidFill>
              </a:defRPr>
            </a:lvl1pPr>
          </a:lstStyle>
          <a:p>
            <a:r>
              <a:rPr lang="en-US"/>
              <a:t>Add Image (401 x 336 pixels)</a:t>
            </a:r>
          </a:p>
        </p:txBody>
      </p:sp>
    </p:spTree>
    <p:extLst>
      <p:ext uri="{BB962C8B-B14F-4D97-AF65-F5344CB8AC3E}">
        <p14:creationId xmlns:p14="http://schemas.microsoft.com/office/powerpoint/2010/main" val="329174287"/>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4 Image Grid- Light">
    <p:spTree>
      <p:nvGrpSpPr>
        <p:cNvPr id="1" name=""/>
        <p:cNvGrpSpPr/>
        <p:nvPr/>
      </p:nvGrpSpPr>
      <p:grpSpPr>
        <a:xfrm>
          <a:off x="0" y="0"/>
          <a:ext cx="0" cy="0"/>
          <a:chOff x="0" y="0"/>
          <a:chExt cx="0" cy="0"/>
        </a:xfrm>
      </p:grpSpPr>
      <p:sp>
        <p:nvSpPr>
          <p:cNvPr id="13" name="Picture Placeholder 5">
            <a:extLst>
              <a:ext uri="{FF2B5EF4-FFF2-40B4-BE49-F238E27FC236}">
                <a16:creationId xmlns:a16="http://schemas.microsoft.com/office/drawing/2014/main" id="{4F09476B-945C-45B4-B70D-5C4F88681A16}"/>
              </a:ext>
            </a:extLst>
          </p:cNvPr>
          <p:cNvSpPr>
            <a:spLocks noGrp="1"/>
          </p:cNvSpPr>
          <p:nvPr>
            <p:ph type="pic" sz="quarter" idx="26" hasCustomPrompt="1"/>
          </p:nvPr>
        </p:nvSpPr>
        <p:spPr>
          <a:xfrm>
            <a:off x="6142038" y="-14288"/>
            <a:ext cx="6048375" cy="3381376"/>
          </a:xfrm>
          <a:prstGeom prst="rect">
            <a:avLst/>
          </a:prstGeom>
          <a:solidFill>
            <a:schemeClr val="accent2"/>
          </a:solidFill>
        </p:spPr>
        <p:txBody>
          <a:bodyPr lIns="0" tIns="1097280" rIns="0" bIns="0"/>
          <a:lstStyle>
            <a:lvl1pPr algn="ctr">
              <a:defRPr sz="1400"/>
            </a:lvl1pPr>
          </a:lstStyle>
          <a:p>
            <a:r>
              <a:rPr lang="en-US"/>
              <a:t>Add Image (636 x 357 pixels)</a:t>
            </a:r>
          </a:p>
        </p:txBody>
      </p:sp>
      <p:sp>
        <p:nvSpPr>
          <p:cNvPr id="15" name="Picture Placeholder 5">
            <a:extLst>
              <a:ext uri="{FF2B5EF4-FFF2-40B4-BE49-F238E27FC236}">
                <a16:creationId xmlns:a16="http://schemas.microsoft.com/office/drawing/2014/main" id="{20D60E52-555F-4B92-A1B9-AC9F81C1124C}"/>
              </a:ext>
            </a:extLst>
          </p:cNvPr>
          <p:cNvSpPr>
            <a:spLocks noGrp="1"/>
          </p:cNvSpPr>
          <p:nvPr>
            <p:ph type="pic" sz="quarter" idx="27" hasCustomPrompt="1"/>
          </p:nvPr>
        </p:nvSpPr>
        <p:spPr>
          <a:xfrm>
            <a:off x="6142038" y="3457574"/>
            <a:ext cx="6048375" cy="3400426"/>
          </a:xfrm>
          <a:prstGeom prst="rect">
            <a:avLst/>
          </a:prstGeom>
          <a:solidFill>
            <a:schemeClr val="accent2"/>
          </a:solidFill>
        </p:spPr>
        <p:txBody>
          <a:bodyPr lIns="0" tIns="1097280" rIns="0" bIns="0"/>
          <a:lstStyle>
            <a:lvl1pPr algn="ctr">
              <a:defRPr sz="1400"/>
            </a:lvl1pPr>
          </a:lstStyle>
          <a:p>
            <a:r>
              <a:rPr lang="en-US"/>
              <a:t>Add Image (636 x 357 pixels)</a:t>
            </a:r>
          </a:p>
        </p:txBody>
      </p:sp>
      <p:sp>
        <p:nvSpPr>
          <p:cNvPr id="6" name="Picture Placeholder 5">
            <a:extLst>
              <a:ext uri="{FF2B5EF4-FFF2-40B4-BE49-F238E27FC236}">
                <a16:creationId xmlns:a16="http://schemas.microsoft.com/office/drawing/2014/main" id="{7B090983-B63E-494D-A89C-076C54A1CE79}"/>
              </a:ext>
            </a:extLst>
          </p:cNvPr>
          <p:cNvSpPr>
            <a:spLocks noGrp="1"/>
          </p:cNvSpPr>
          <p:nvPr>
            <p:ph type="pic" sz="quarter" idx="24" hasCustomPrompt="1"/>
          </p:nvPr>
        </p:nvSpPr>
        <p:spPr>
          <a:xfrm>
            <a:off x="0" y="-14288"/>
            <a:ext cx="6048375" cy="3381376"/>
          </a:xfrm>
          <a:prstGeom prst="rect">
            <a:avLst/>
          </a:prstGeom>
          <a:solidFill>
            <a:schemeClr val="accent2"/>
          </a:solidFill>
        </p:spPr>
        <p:txBody>
          <a:bodyPr lIns="0" tIns="1097280" rIns="0" bIns="0"/>
          <a:lstStyle>
            <a:lvl1pPr algn="ctr">
              <a:defRPr sz="1400"/>
            </a:lvl1pPr>
          </a:lstStyle>
          <a:p>
            <a:r>
              <a:rPr lang="en-US"/>
              <a:t>Add Image (636 x 357 pixels)</a:t>
            </a:r>
          </a:p>
        </p:txBody>
      </p:sp>
      <p:sp>
        <p:nvSpPr>
          <p:cNvPr id="12" name="Picture Placeholder 5">
            <a:extLst>
              <a:ext uri="{FF2B5EF4-FFF2-40B4-BE49-F238E27FC236}">
                <a16:creationId xmlns:a16="http://schemas.microsoft.com/office/drawing/2014/main" id="{145FB3A1-9398-49A4-A3D2-E92A49730209}"/>
              </a:ext>
            </a:extLst>
          </p:cNvPr>
          <p:cNvSpPr>
            <a:spLocks noGrp="1"/>
          </p:cNvSpPr>
          <p:nvPr>
            <p:ph type="pic" sz="quarter" idx="25" hasCustomPrompt="1"/>
          </p:nvPr>
        </p:nvSpPr>
        <p:spPr>
          <a:xfrm>
            <a:off x="0" y="3457574"/>
            <a:ext cx="6048375" cy="3400426"/>
          </a:xfrm>
          <a:prstGeom prst="rect">
            <a:avLst/>
          </a:prstGeom>
          <a:solidFill>
            <a:schemeClr val="accent2"/>
          </a:solidFill>
        </p:spPr>
        <p:txBody>
          <a:bodyPr lIns="0" tIns="1097280" rIns="0" bIns="0"/>
          <a:lstStyle>
            <a:lvl1pPr algn="ctr">
              <a:defRPr sz="1400"/>
            </a:lvl1pPr>
          </a:lstStyle>
          <a:p>
            <a:r>
              <a:rPr lang="en-US"/>
              <a:t>Add Image (636 x 357 pixels)</a:t>
            </a:r>
          </a:p>
        </p:txBody>
      </p:sp>
      <p:sp>
        <p:nvSpPr>
          <p:cNvPr id="3" name="Date Placeholder 2">
            <a:extLst>
              <a:ext uri="{FF2B5EF4-FFF2-40B4-BE49-F238E27FC236}">
                <a16:creationId xmlns:a16="http://schemas.microsoft.com/office/drawing/2014/main" id="{2F10EF3F-1C1F-43F2-9A55-4D0158595210}"/>
              </a:ext>
            </a:extLst>
          </p:cNvPr>
          <p:cNvSpPr>
            <a:spLocks noGrp="1"/>
          </p:cNvSpPr>
          <p:nvPr>
            <p:ph type="dt" sz="half" idx="21"/>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6F575A61-C52A-400F-BFE9-3AD5193FD562}"/>
              </a:ext>
            </a:extLst>
          </p:cNvPr>
          <p:cNvSpPr>
            <a:spLocks noGrp="1"/>
          </p:cNvSpPr>
          <p:nvPr>
            <p:ph type="ftr" sz="quarter" idx="22"/>
          </p:nvPr>
        </p:nvSpPr>
        <p:spPr/>
        <p:txBody>
          <a:bodyPr/>
          <a:lstStyle/>
          <a:p>
            <a:r>
              <a:rPr lang="en-US"/>
              <a:t>Mojang Studios</a:t>
            </a:r>
          </a:p>
        </p:txBody>
      </p:sp>
      <p:sp>
        <p:nvSpPr>
          <p:cNvPr id="5" name="Slide Number Placeholder 4">
            <a:extLst>
              <a:ext uri="{FF2B5EF4-FFF2-40B4-BE49-F238E27FC236}">
                <a16:creationId xmlns:a16="http://schemas.microsoft.com/office/drawing/2014/main" id="{C2D1A42F-410F-4395-A112-863ADC175CA6}"/>
              </a:ext>
            </a:extLst>
          </p:cNvPr>
          <p:cNvSpPr>
            <a:spLocks noGrp="1"/>
          </p:cNvSpPr>
          <p:nvPr>
            <p:ph type="sldNum" sz="quarter" idx="23"/>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3165060320"/>
      </p:ext>
    </p:extLst>
  </p:cSld>
  <p:clrMapOvr>
    <a:masterClrMapping/>
  </p:clrMapOvr>
  <p:extLst>
    <p:ext uri="{DCECCB84-F9BA-43D5-87BE-67443E8EF086}">
      <p15:sldGuideLst xmlns:p15="http://schemas.microsoft.com/office/powerpoint/2012/main"/>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4 Image Grid- Dark">
    <p:bg>
      <p:bgRef idx="1001">
        <a:schemeClr val="bg1"/>
      </p:bgRef>
    </p:bg>
    <p:spTree>
      <p:nvGrpSpPr>
        <p:cNvPr id="1" name=""/>
        <p:cNvGrpSpPr/>
        <p:nvPr/>
      </p:nvGrpSpPr>
      <p:grpSpPr>
        <a:xfrm>
          <a:off x="0" y="0"/>
          <a:ext cx="0" cy="0"/>
          <a:chOff x="0" y="0"/>
          <a:chExt cx="0" cy="0"/>
        </a:xfrm>
      </p:grpSpPr>
      <p:sp>
        <p:nvSpPr>
          <p:cNvPr id="10" name="Picture Placeholder 5">
            <a:extLst>
              <a:ext uri="{FF2B5EF4-FFF2-40B4-BE49-F238E27FC236}">
                <a16:creationId xmlns:a16="http://schemas.microsoft.com/office/drawing/2014/main" id="{41CDF0DE-2CC7-4234-AE90-9BC9A50F9544}"/>
              </a:ext>
            </a:extLst>
          </p:cNvPr>
          <p:cNvSpPr>
            <a:spLocks noGrp="1"/>
          </p:cNvSpPr>
          <p:nvPr>
            <p:ph type="pic" sz="quarter" idx="26" hasCustomPrompt="1"/>
          </p:nvPr>
        </p:nvSpPr>
        <p:spPr>
          <a:xfrm>
            <a:off x="6142038" y="-14288"/>
            <a:ext cx="6048375" cy="3381376"/>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357 pixels)</a:t>
            </a:r>
          </a:p>
        </p:txBody>
      </p:sp>
      <p:sp>
        <p:nvSpPr>
          <p:cNvPr id="11" name="Picture Placeholder 5">
            <a:extLst>
              <a:ext uri="{FF2B5EF4-FFF2-40B4-BE49-F238E27FC236}">
                <a16:creationId xmlns:a16="http://schemas.microsoft.com/office/drawing/2014/main" id="{7151326A-157B-44C1-83A1-7204FB319405}"/>
              </a:ext>
            </a:extLst>
          </p:cNvPr>
          <p:cNvSpPr>
            <a:spLocks noGrp="1"/>
          </p:cNvSpPr>
          <p:nvPr>
            <p:ph type="pic" sz="quarter" idx="27" hasCustomPrompt="1"/>
          </p:nvPr>
        </p:nvSpPr>
        <p:spPr>
          <a:xfrm>
            <a:off x="6142038" y="3457574"/>
            <a:ext cx="6048375" cy="3400426"/>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357 pixels)</a:t>
            </a:r>
          </a:p>
        </p:txBody>
      </p:sp>
      <p:sp>
        <p:nvSpPr>
          <p:cNvPr id="12" name="Picture Placeholder 5">
            <a:extLst>
              <a:ext uri="{FF2B5EF4-FFF2-40B4-BE49-F238E27FC236}">
                <a16:creationId xmlns:a16="http://schemas.microsoft.com/office/drawing/2014/main" id="{F0C92F0F-1BB4-4481-938D-F79D8A2EC87E}"/>
              </a:ext>
            </a:extLst>
          </p:cNvPr>
          <p:cNvSpPr>
            <a:spLocks noGrp="1"/>
          </p:cNvSpPr>
          <p:nvPr>
            <p:ph type="pic" sz="quarter" idx="24" hasCustomPrompt="1"/>
          </p:nvPr>
        </p:nvSpPr>
        <p:spPr>
          <a:xfrm>
            <a:off x="0" y="-14288"/>
            <a:ext cx="6048375" cy="3381376"/>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357 pixels)</a:t>
            </a:r>
          </a:p>
        </p:txBody>
      </p:sp>
      <p:sp>
        <p:nvSpPr>
          <p:cNvPr id="13" name="Picture Placeholder 5">
            <a:extLst>
              <a:ext uri="{FF2B5EF4-FFF2-40B4-BE49-F238E27FC236}">
                <a16:creationId xmlns:a16="http://schemas.microsoft.com/office/drawing/2014/main" id="{69AF51A7-A159-4D42-9A44-911D357C15EE}"/>
              </a:ext>
            </a:extLst>
          </p:cNvPr>
          <p:cNvSpPr>
            <a:spLocks noGrp="1"/>
          </p:cNvSpPr>
          <p:nvPr>
            <p:ph type="pic" sz="quarter" idx="25" hasCustomPrompt="1"/>
          </p:nvPr>
        </p:nvSpPr>
        <p:spPr>
          <a:xfrm>
            <a:off x="0" y="3457574"/>
            <a:ext cx="6048375" cy="3400426"/>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357 pixels)</a:t>
            </a:r>
          </a:p>
        </p:txBody>
      </p:sp>
      <p:sp>
        <p:nvSpPr>
          <p:cNvPr id="3" name="Footer Placeholder 2">
            <a:extLst>
              <a:ext uri="{FF2B5EF4-FFF2-40B4-BE49-F238E27FC236}">
                <a16:creationId xmlns:a16="http://schemas.microsoft.com/office/drawing/2014/main" id="{7A613ACC-8831-433D-A1AF-4C6F5D56A12D}"/>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8C7AFED4-8688-440E-8201-3488A148CDF8}"/>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C04B6F1C-F245-4835-B295-A5C907FABF0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02872474"/>
      </p:ext>
    </p:extLst>
  </p:cSld>
  <p:clrMapOvr>
    <a:overrideClrMapping bg1="dk1" tx1="lt1" bg2="dk2" tx2="lt2" accent1="accent1" accent2="accent2" accent3="accent3" accent4="accent4" accent5="accent5" accent6="accent6" hlink="hlink" folHlink="folHlink"/>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6 Image Grid- Ligh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8BFB98E-7D0C-470F-905A-223897D4684C}"/>
              </a:ext>
            </a:extLst>
          </p:cNvPr>
          <p:cNvSpPr>
            <a:spLocks noGrp="1"/>
          </p:cNvSpPr>
          <p:nvPr>
            <p:ph type="pic" sz="quarter" idx="42" hasCustomPrompt="1"/>
          </p:nvPr>
        </p:nvSpPr>
        <p:spPr>
          <a:xfrm>
            <a:off x="-26352" y="0"/>
            <a:ext cx="4023360" cy="3365500"/>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13" name="Picture Placeholder 5">
            <a:extLst>
              <a:ext uri="{FF2B5EF4-FFF2-40B4-BE49-F238E27FC236}">
                <a16:creationId xmlns:a16="http://schemas.microsoft.com/office/drawing/2014/main" id="{4C0B48F5-0C21-40AC-B71B-DBC15C83F33E}"/>
              </a:ext>
            </a:extLst>
          </p:cNvPr>
          <p:cNvSpPr>
            <a:spLocks noGrp="1"/>
          </p:cNvSpPr>
          <p:nvPr>
            <p:ph type="pic" sz="quarter" idx="43" hasCustomPrompt="1"/>
          </p:nvPr>
        </p:nvSpPr>
        <p:spPr>
          <a:xfrm>
            <a:off x="4084320" y="0"/>
            <a:ext cx="4023360" cy="3365500"/>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20" name="Picture Placeholder 5">
            <a:extLst>
              <a:ext uri="{FF2B5EF4-FFF2-40B4-BE49-F238E27FC236}">
                <a16:creationId xmlns:a16="http://schemas.microsoft.com/office/drawing/2014/main" id="{36E044FA-E402-4230-82DC-EE245F3D597C}"/>
              </a:ext>
            </a:extLst>
          </p:cNvPr>
          <p:cNvSpPr>
            <a:spLocks noGrp="1"/>
          </p:cNvSpPr>
          <p:nvPr>
            <p:ph type="pic" sz="quarter" idx="44" hasCustomPrompt="1"/>
          </p:nvPr>
        </p:nvSpPr>
        <p:spPr>
          <a:xfrm>
            <a:off x="8193405" y="0"/>
            <a:ext cx="4023360" cy="3365500"/>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21" name="Picture Placeholder 5">
            <a:extLst>
              <a:ext uri="{FF2B5EF4-FFF2-40B4-BE49-F238E27FC236}">
                <a16:creationId xmlns:a16="http://schemas.microsoft.com/office/drawing/2014/main" id="{ABF020E0-44B0-4715-89F2-7E2D1375D3F0}"/>
              </a:ext>
            </a:extLst>
          </p:cNvPr>
          <p:cNvSpPr>
            <a:spLocks noGrp="1"/>
          </p:cNvSpPr>
          <p:nvPr>
            <p:ph type="pic" sz="quarter" idx="45" hasCustomPrompt="1"/>
          </p:nvPr>
        </p:nvSpPr>
        <p:spPr>
          <a:xfrm>
            <a:off x="-26352" y="3457574"/>
            <a:ext cx="4023360" cy="3400425"/>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22" name="Picture Placeholder 5">
            <a:extLst>
              <a:ext uri="{FF2B5EF4-FFF2-40B4-BE49-F238E27FC236}">
                <a16:creationId xmlns:a16="http://schemas.microsoft.com/office/drawing/2014/main" id="{7D2D8B5D-D958-411B-A809-A756F157D290}"/>
              </a:ext>
            </a:extLst>
          </p:cNvPr>
          <p:cNvSpPr>
            <a:spLocks noGrp="1"/>
          </p:cNvSpPr>
          <p:nvPr>
            <p:ph type="pic" sz="quarter" idx="46" hasCustomPrompt="1"/>
          </p:nvPr>
        </p:nvSpPr>
        <p:spPr>
          <a:xfrm>
            <a:off x="4084320" y="3457574"/>
            <a:ext cx="4023360" cy="3400425"/>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23" name="Picture Placeholder 5">
            <a:extLst>
              <a:ext uri="{FF2B5EF4-FFF2-40B4-BE49-F238E27FC236}">
                <a16:creationId xmlns:a16="http://schemas.microsoft.com/office/drawing/2014/main" id="{B71AD1A4-63E8-4D78-AE7B-4D7452685E4E}"/>
              </a:ext>
            </a:extLst>
          </p:cNvPr>
          <p:cNvSpPr>
            <a:spLocks noGrp="1"/>
          </p:cNvSpPr>
          <p:nvPr>
            <p:ph type="pic" sz="quarter" idx="47" hasCustomPrompt="1"/>
          </p:nvPr>
        </p:nvSpPr>
        <p:spPr>
          <a:xfrm>
            <a:off x="8193405" y="3457574"/>
            <a:ext cx="4023360" cy="3400425"/>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3" name="Date Placeholder 2">
            <a:extLst>
              <a:ext uri="{FF2B5EF4-FFF2-40B4-BE49-F238E27FC236}">
                <a16:creationId xmlns:a16="http://schemas.microsoft.com/office/drawing/2014/main" id="{13A3D95A-529A-4D19-8A83-D9E08C35DAF0}"/>
              </a:ext>
            </a:extLst>
          </p:cNvPr>
          <p:cNvSpPr>
            <a:spLocks noGrp="1"/>
          </p:cNvSpPr>
          <p:nvPr>
            <p:ph type="dt" sz="half" idx="34"/>
          </p:nvPr>
        </p:nvSpPr>
        <p:spPr>
          <a:xfrm>
            <a:off x="3200400"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DBDE8EFC-E183-4700-87DC-611B53119959}"/>
              </a:ext>
            </a:extLst>
          </p:cNvPr>
          <p:cNvSpPr>
            <a:spLocks noGrp="1"/>
          </p:cNvSpPr>
          <p:nvPr>
            <p:ph type="ftr" sz="quarter" idx="35"/>
          </p:nvPr>
        </p:nvSpPr>
        <p:spPr/>
        <p:txBody>
          <a:bodyPr/>
          <a:lstStyle/>
          <a:p>
            <a:r>
              <a:rPr lang="en-US"/>
              <a:t>Mojang Studios</a:t>
            </a:r>
          </a:p>
        </p:txBody>
      </p:sp>
      <p:sp>
        <p:nvSpPr>
          <p:cNvPr id="5" name="Slide Number Placeholder 4">
            <a:extLst>
              <a:ext uri="{FF2B5EF4-FFF2-40B4-BE49-F238E27FC236}">
                <a16:creationId xmlns:a16="http://schemas.microsoft.com/office/drawing/2014/main" id="{7DF1F94A-FA42-46E9-A368-9354014CA5A0}"/>
              </a:ext>
            </a:extLst>
          </p:cNvPr>
          <p:cNvSpPr>
            <a:spLocks noGrp="1"/>
          </p:cNvSpPr>
          <p:nvPr>
            <p:ph type="sldNum" sz="quarter" idx="36"/>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696336177"/>
      </p:ext>
    </p:extLst>
  </p:cSld>
  <p:clrMapOvr>
    <a:masterClrMapping/>
  </p:clrMapOvr>
  <p:extLst>
    <p:ext uri="{DCECCB84-F9BA-43D5-87BE-67443E8EF086}">
      <p15:sldGuideLst xmlns:p15="http://schemas.microsoft.com/office/powerpoint/2012/main"/>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6 Image Grid- Dark">
    <p:bg>
      <p:bgRef idx="1001">
        <a:schemeClr val="bg1"/>
      </p:bgRef>
    </p:bg>
    <p:spTree>
      <p:nvGrpSpPr>
        <p:cNvPr id="1" name=""/>
        <p:cNvGrpSpPr/>
        <p:nvPr/>
      </p:nvGrpSpPr>
      <p:grpSpPr>
        <a:xfrm>
          <a:off x="0" y="0"/>
          <a:ext cx="0" cy="0"/>
          <a:chOff x="0" y="0"/>
          <a:chExt cx="0" cy="0"/>
        </a:xfrm>
      </p:grpSpPr>
      <p:sp>
        <p:nvSpPr>
          <p:cNvPr id="11" name="Picture Placeholder 5">
            <a:extLst>
              <a:ext uri="{FF2B5EF4-FFF2-40B4-BE49-F238E27FC236}">
                <a16:creationId xmlns:a16="http://schemas.microsoft.com/office/drawing/2014/main" id="{8C3EDAEC-B974-463A-8E6C-A71E7403F492}"/>
              </a:ext>
            </a:extLst>
          </p:cNvPr>
          <p:cNvSpPr>
            <a:spLocks noGrp="1"/>
          </p:cNvSpPr>
          <p:nvPr>
            <p:ph type="pic" sz="quarter" idx="42" hasCustomPrompt="1"/>
          </p:nvPr>
        </p:nvSpPr>
        <p:spPr>
          <a:xfrm>
            <a:off x="-26352" y="0"/>
            <a:ext cx="4023360" cy="3365500"/>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12" name="Picture Placeholder 5">
            <a:extLst>
              <a:ext uri="{FF2B5EF4-FFF2-40B4-BE49-F238E27FC236}">
                <a16:creationId xmlns:a16="http://schemas.microsoft.com/office/drawing/2014/main" id="{843849CC-C6CC-4699-B3F8-F3103979DDBD}"/>
              </a:ext>
            </a:extLst>
          </p:cNvPr>
          <p:cNvSpPr>
            <a:spLocks noGrp="1"/>
          </p:cNvSpPr>
          <p:nvPr>
            <p:ph type="pic" sz="quarter" idx="43" hasCustomPrompt="1"/>
          </p:nvPr>
        </p:nvSpPr>
        <p:spPr>
          <a:xfrm>
            <a:off x="4084320" y="0"/>
            <a:ext cx="4023360" cy="3365500"/>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13" name="Picture Placeholder 5">
            <a:extLst>
              <a:ext uri="{FF2B5EF4-FFF2-40B4-BE49-F238E27FC236}">
                <a16:creationId xmlns:a16="http://schemas.microsoft.com/office/drawing/2014/main" id="{9E35DB53-2676-4EF8-9474-95C08D44CDE8}"/>
              </a:ext>
            </a:extLst>
          </p:cNvPr>
          <p:cNvSpPr>
            <a:spLocks noGrp="1"/>
          </p:cNvSpPr>
          <p:nvPr>
            <p:ph type="pic" sz="quarter" idx="44" hasCustomPrompt="1"/>
          </p:nvPr>
        </p:nvSpPr>
        <p:spPr>
          <a:xfrm>
            <a:off x="8193405" y="0"/>
            <a:ext cx="4023360" cy="3365500"/>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14" name="Picture Placeholder 5">
            <a:extLst>
              <a:ext uri="{FF2B5EF4-FFF2-40B4-BE49-F238E27FC236}">
                <a16:creationId xmlns:a16="http://schemas.microsoft.com/office/drawing/2014/main" id="{764B4D78-900E-4902-A52B-511E412C4D1C}"/>
              </a:ext>
            </a:extLst>
          </p:cNvPr>
          <p:cNvSpPr>
            <a:spLocks noGrp="1"/>
          </p:cNvSpPr>
          <p:nvPr>
            <p:ph type="pic" sz="quarter" idx="45" hasCustomPrompt="1"/>
          </p:nvPr>
        </p:nvSpPr>
        <p:spPr>
          <a:xfrm>
            <a:off x="-26352" y="3457574"/>
            <a:ext cx="4023360" cy="3400425"/>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15" name="Picture Placeholder 5">
            <a:extLst>
              <a:ext uri="{FF2B5EF4-FFF2-40B4-BE49-F238E27FC236}">
                <a16:creationId xmlns:a16="http://schemas.microsoft.com/office/drawing/2014/main" id="{6B7A7ABB-F4C2-4CD2-BB24-2A882DB68B3C}"/>
              </a:ext>
            </a:extLst>
          </p:cNvPr>
          <p:cNvSpPr>
            <a:spLocks noGrp="1"/>
          </p:cNvSpPr>
          <p:nvPr>
            <p:ph type="pic" sz="quarter" idx="46" hasCustomPrompt="1"/>
          </p:nvPr>
        </p:nvSpPr>
        <p:spPr>
          <a:xfrm>
            <a:off x="4084320" y="3457574"/>
            <a:ext cx="4023360" cy="3400425"/>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16" name="Picture Placeholder 5">
            <a:extLst>
              <a:ext uri="{FF2B5EF4-FFF2-40B4-BE49-F238E27FC236}">
                <a16:creationId xmlns:a16="http://schemas.microsoft.com/office/drawing/2014/main" id="{9EC24370-A568-493F-A56E-90C276325D64}"/>
              </a:ext>
            </a:extLst>
          </p:cNvPr>
          <p:cNvSpPr>
            <a:spLocks noGrp="1"/>
          </p:cNvSpPr>
          <p:nvPr>
            <p:ph type="pic" sz="quarter" idx="47" hasCustomPrompt="1"/>
          </p:nvPr>
        </p:nvSpPr>
        <p:spPr>
          <a:xfrm>
            <a:off x="8193405" y="3457574"/>
            <a:ext cx="4023360" cy="3400425"/>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3" name="Date Placeholder 2">
            <a:extLst>
              <a:ext uri="{FF2B5EF4-FFF2-40B4-BE49-F238E27FC236}">
                <a16:creationId xmlns:a16="http://schemas.microsoft.com/office/drawing/2014/main" id="{2F06053C-63FB-4EA8-B6EB-120541A76233}"/>
              </a:ext>
            </a:extLst>
          </p:cNvPr>
          <p:cNvSpPr>
            <a:spLocks noGrp="1"/>
          </p:cNvSpPr>
          <p:nvPr>
            <p:ph type="dt" sz="half" idx="34"/>
          </p:nvPr>
        </p:nvSpPr>
        <p:spPr>
          <a:xfrm>
            <a:off x="3200400"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FCBA1374-CB70-490E-8C5A-7B64509E7FAE}"/>
              </a:ext>
            </a:extLst>
          </p:cNvPr>
          <p:cNvSpPr>
            <a:spLocks noGrp="1"/>
          </p:cNvSpPr>
          <p:nvPr>
            <p:ph type="ftr" sz="quarter" idx="35"/>
          </p:nvPr>
        </p:nvSpPr>
        <p:spPr/>
        <p:txBody>
          <a:bodyPr/>
          <a:lstStyle/>
          <a:p>
            <a:r>
              <a:rPr lang="en-US"/>
              <a:t>Mojang Studios</a:t>
            </a:r>
          </a:p>
        </p:txBody>
      </p:sp>
      <p:sp>
        <p:nvSpPr>
          <p:cNvPr id="5" name="Slide Number Placeholder 4">
            <a:extLst>
              <a:ext uri="{FF2B5EF4-FFF2-40B4-BE49-F238E27FC236}">
                <a16:creationId xmlns:a16="http://schemas.microsoft.com/office/drawing/2014/main" id="{8D178328-A118-4DAE-94B5-BD8E7DBAB12D}"/>
              </a:ext>
            </a:extLst>
          </p:cNvPr>
          <p:cNvSpPr>
            <a:spLocks noGrp="1"/>
          </p:cNvSpPr>
          <p:nvPr>
            <p:ph type="sldNum" sz="quarter" idx="36"/>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039660388"/>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9 Image Grid- Light">
    <p:spTree>
      <p:nvGrpSpPr>
        <p:cNvPr id="1" name=""/>
        <p:cNvGrpSpPr/>
        <p:nvPr/>
      </p:nvGrpSpPr>
      <p:grpSpPr>
        <a:xfrm>
          <a:off x="0" y="0"/>
          <a:ext cx="0" cy="0"/>
          <a:chOff x="0" y="0"/>
          <a:chExt cx="0" cy="0"/>
        </a:xfrm>
      </p:grpSpPr>
      <p:sp>
        <p:nvSpPr>
          <p:cNvPr id="29" name="Picture Placeholder 2">
            <a:extLst>
              <a:ext uri="{FF2B5EF4-FFF2-40B4-BE49-F238E27FC236}">
                <a16:creationId xmlns:a16="http://schemas.microsoft.com/office/drawing/2014/main" id="{56892A83-0FE4-407C-BCC8-9CC6D7D25E0B}"/>
              </a:ext>
            </a:extLst>
          </p:cNvPr>
          <p:cNvSpPr>
            <a:spLocks noGrp="1"/>
          </p:cNvSpPr>
          <p:nvPr>
            <p:ph type="pic" sz="quarter" idx="37" hasCustomPrompt="1"/>
          </p:nvPr>
        </p:nvSpPr>
        <p:spPr>
          <a:xfrm>
            <a:off x="0" y="4627213"/>
            <a:ext cx="3986213" cy="2230787"/>
          </a:xfrm>
          <a:prstGeom prst="rect">
            <a:avLst/>
          </a:prstGeom>
          <a:solidFill>
            <a:schemeClr val="accent6"/>
          </a:solidFill>
        </p:spPr>
        <p:txBody>
          <a:bodyPr lIns="0" tIns="548640" rIns="0" bIns="0"/>
          <a:lstStyle>
            <a:lvl1pPr algn="ctr">
              <a:defRPr sz="1400">
                <a:solidFill>
                  <a:schemeClr val="tx1"/>
                </a:solidFill>
              </a:defRPr>
            </a:lvl1pPr>
          </a:lstStyle>
          <a:p>
            <a:r>
              <a:rPr lang="de-DE"/>
              <a:t>Add Image (418 x 236 pixels)</a:t>
            </a:r>
          </a:p>
        </p:txBody>
      </p:sp>
      <p:sp>
        <p:nvSpPr>
          <p:cNvPr id="30" name="Picture Placeholder 2">
            <a:extLst>
              <a:ext uri="{FF2B5EF4-FFF2-40B4-BE49-F238E27FC236}">
                <a16:creationId xmlns:a16="http://schemas.microsoft.com/office/drawing/2014/main" id="{D1649938-60B6-45C7-9781-BA91351DE215}"/>
              </a:ext>
            </a:extLst>
          </p:cNvPr>
          <p:cNvSpPr>
            <a:spLocks noGrp="1"/>
          </p:cNvSpPr>
          <p:nvPr>
            <p:ph type="pic" sz="quarter" idx="38" hasCustomPrompt="1"/>
          </p:nvPr>
        </p:nvSpPr>
        <p:spPr>
          <a:xfrm>
            <a:off x="4083556" y="4627213"/>
            <a:ext cx="3986213" cy="2230787"/>
          </a:xfrm>
          <a:prstGeom prst="rect">
            <a:avLst/>
          </a:prstGeom>
          <a:solidFill>
            <a:schemeClr val="accent1"/>
          </a:solidFill>
        </p:spPr>
        <p:txBody>
          <a:bodyPr lIns="0" tIns="548640" rIns="0" bIns="0"/>
          <a:lstStyle>
            <a:lvl1pPr algn="ctr">
              <a:defRPr sz="1400">
                <a:solidFill>
                  <a:schemeClr val="bg1"/>
                </a:solidFill>
              </a:defRPr>
            </a:lvl1pPr>
          </a:lstStyle>
          <a:p>
            <a:r>
              <a:rPr lang="de-DE"/>
              <a:t>Add Image (418 x 236 pixels)</a:t>
            </a:r>
          </a:p>
        </p:txBody>
      </p:sp>
      <p:sp>
        <p:nvSpPr>
          <p:cNvPr id="31" name="Picture Placeholder 2">
            <a:extLst>
              <a:ext uri="{FF2B5EF4-FFF2-40B4-BE49-F238E27FC236}">
                <a16:creationId xmlns:a16="http://schemas.microsoft.com/office/drawing/2014/main" id="{F1AF5242-D2E4-4C32-8717-230F370FE5EB}"/>
              </a:ext>
            </a:extLst>
          </p:cNvPr>
          <p:cNvSpPr>
            <a:spLocks noGrp="1"/>
          </p:cNvSpPr>
          <p:nvPr>
            <p:ph type="pic" sz="quarter" idx="39" hasCustomPrompt="1"/>
          </p:nvPr>
        </p:nvSpPr>
        <p:spPr>
          <a:xfrm>
            <a:off x="8161845" y="4627213"/>
            <a:ext cx="4030155" cy="2230787"/>
          </a:xfrm>
          <a:prstGeom prst="rect">
            <a:avLst/>
          </a:prstGeom>
          <a:solidFill>
            <a:schemeClr val="accent2"/>
          </a:solidFill>
        </p:spPr>
        <p:txBody>
          <a:bodyPr lIns="0" tIns="548640" rIns="0" bIns="0"/>
          <a:lstStyle>
            <a:lvl1pPr algn="ctr">
              <a:defRPr sz="1400">
                <a:solidFill>
                  <a:schemeClr val="tx1"/>
                </a:solidFill>
              </a:defRPr>
            </a:lvl1pPr>
          </a:lstStyle>
          <a:p>
            <a:r>
              <a:rPr lang="de-DE"/>
              <a:t>Add Image (418 x 236 pixels)</a:t>
            </a:r>
          </a:p>
        </p:txBody>
      </p:sp>
      <p:sp>
        <p:nvSpPr>
          <p:cNvPr id="8" name="Date Placeholder 7">
            <a:extLst>
              <a:ext uri="{FF2B5EF4-FFF2-40B4-BE49-F238E27FC236}">
                <a16:creationId xmlns:a16="http://schemas.microsoft.com/office/drawing/2014/main" id="{1D61D901-01D1-4F5D-B81D-6FF5B1C1B3A7}"/>
              </a:ext>
            </a:extLst>
          </p:cNvPr>
          <p:cNvSpPr>
            <a:spLocks noGrp="1"/>
          </p:cNvSpPr>
          <p:nvPr>
            <p:ph type="dt" sz="half" idx="28"/>
          </p:nvPr>
        </p:nvSpPr>
        <p:spPr>
          <a:xfrm>
            <a:off x="3200400"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9" name="Footer Placeholder 8">
            <a:extLst>
              <a:ext uri="{FF2B5EF4-FFF2-40B4-BE49-F238E27FC236}">
                <a16:creationId xmlns:a16="http://schemas.microsoft.com/office/drawing/2014/main" id="{CBDEDE3F-E452-4AA4-8403-012D5796E9A7}"/>
              </a:ext>
            </a:extLst>
          </p:cNvPr>
          <p:cNvSpPr>
            <a:spLocks noGrp="1"/>
          </p:cNvSpPr>
          <p:nvPr>
            <p:ph type="ftr" sz="quarter" idx="29"/>
          </p:nvPr>
        </p:nvSpPr>
        <p:spPr/>
        <p:txBody>
          <a:bodyPr/>
          <a:lstStyle/>
          <a:p>
            <a:r>
              <a:rPr lang="en-US"/>
              <a:t>Mojang Studios</a:t>
            </a:r>
          </a:p>
        </p:txBody>
      </p:sp>
      <p:sp>
        <p:nvSpPr>
          <p:cNvPr id="10" name="Slide Number Placeholder 9">
            <a:extLst>
              <a:ext uri="{FF2B5EF4-FFF2-40B4-BE49-F238E27FC236}">
                <a16:creationId xmlns:a16="http://schemas.microsoft.com/office/drawing/2014/main" id="{92671512-AF7E-4400-B9ED-E1BC9571D94D}"/>
              </a:ext>
            </a:extLst>
          </p:cNvPr>
          <p:cNvSpPr>
            <a:spLocks noGrp="1"/>
          </p:cNvSpPr>
          <p:nvPr>
            <p:ph type="sldNum" sz="quarter" idx="30"/>
          </p:nvPr>
        </p:nvSpPr>
        <p:spPr/>
        <p:txBody>
          <a:bodyPr/>
          <a:lstStyle/>
          <a:p>
            <a:fld id="{7C84D469-983E-45D1-83D0-D0A54F8F126E}" type="slidenum">
              <a:rPr lang="en-US" smtClean="0"/>
              <a:pPr/>
              <a:t>‹#›</a:t>
            </a:fld>
            <a:endParaRPr lang="en-US"/>
          </a:p>
        </p:txBody>
      </p:sp>
      <p:sp>
        <p:nvSpPr>
          <p:cNvPr id="3" name="Picture Placeholder 2">
            <a:extLst>
              <a:ext uri="{FF2B5EF4-FFF2-40B4-BE49-F238E27FC236}">
                <a16:creationId xmlns:a16="http://schemas.microsoft.com/office/drawing/2014/main" id="{15206625-D59D-4E4D-A502-C3A9B032DB9C}"/>
              </a:ext>
            </a:extLst>
          </p:cNvPr>
          <p:cNvSpPr>
            <a:spLocks noGrp="1"/>
          </p:cNvSpPr>
          <p:nvPr>
            <p:ph type="pic" sz="quarter" idx="31" hasCustomPrompt="1"/>
          </p:nvPr>
        </p:nvSpPr>
        <p:spPr>
          <a:xfrm>
            <a:off x="0" y="-14288"/>
            <a:ext cx="3986213" cy="2245076"/>
          </a:xfrm>
          <a:prstGeom prst="rect">
            <a:avLst/>
          </a:prstGeom>
          <a:solidFill>
            <a:schemeClr val="accent5"/>
          </a:solidFill>
        </p:spPr>
        <p:txBody>
          <a:bodyPr lIns="0" tIns="548640" rIns="0" bIns="0"/>
          <a:lstStyle>
            <a:lvl1pPr algn="ctr">
              <a:defRPr sz="1400">
                <a:solidFill>
                  <a:schemeClr val="bg1"/>
                </a:solidFill>
              </a:defRPr>
            </a:lvl1pPr>
          </a:lstStyle>
          <a:p>
            <a:r>
              <a:rPr lang="de-DE"/>
              <a:t>Add Image (418 x 236 pixels)</a:t>
            </a:r>
          </a:p>
        </p:txBody>
      </p:sp>
      <p:sp>
        <p:nvSpPr>
          <p:cNvPr id="21" name="Picture Placeholder 2">
            <a:extLst>
              <a:ext uri="{FF2B5EF4-FFF2-40B4-BE49-F238E27FC236}">
                <a16:creationId xmlns:a16="http://schemas.microsoft.com/office/drawing/2014/main" id="{9A94E83E-B365-4AAB-8004-AEA71747502A}"/>
              </a:ext>
            </a:extLst>
          </p:cNvPr>
          <p:cNvSpPr>
            <a:spLocks noGrp="1"/>
          </p:cNvSpPr>
          <p:nvPr>
            <p:ph type="pic" sz="quarter" idx="32" hasCustomPrompt="1"/>
          </p:nvPr>
        </p:nvSpPr>
        <p:spPr>
          <a:xfrm>
            <a:off x="4083556" y="-14288"/>
            <a:ext cx="3986213" cy="2245076"/>
          </a:xfrm>
          <a:prstGeom prst="rect">
            <a:avLst/>
          </a:prstGeom>
          <a:solidFill>
            <a:schemeClr val="accent1"/>
          </a:solidFill>
        </p:spPr>
        <p:txBody>
          <a:bodyPr lIns="0" tIns="548640" rIns="0" bIns="0"/>
          <a:lstStyle>
            <a:lvl1pPr algn="ctr">
              <a:defRPr sz="1400">
                <a:solidFill>
                  <a:schemeClr val="bg1"/>
                </a:solidFill>
              </a:defRPr>
            </a:lvl1pPr>
          </a:lstStyle>
          <a:p>
            <a:r>
              <a:rPr lang="de-DE"/>
              <a:t>Add Image (418 x 236 pixels)</a:t>
            </a:r>
          </a:p>
        </p:txBody>
      </p:sp>
      <p:sp>
        <p:nvSpPr>
          <p:cNvPr id="22" name="Picture Placeholder 2">
            <a:extLst>
              <a:ext uri="{FF2B5EF4-FFF2-40B4-BE49-F238E27FC236}">
                <a16:creationId xmlns:a16="http://schemas.microsoft.com/office/drawing/2014/main" id="{68762BE2-EC75-4299-A91A-9250B0871B59}"/>
              </a:ext>
            </a:extLst>
          </p:cNvPr>
          <p:cNvSpPr>
            <a:spLocks noGrp="1"/>
          </p:cNvSpPr>
          <p:nvPr>
            <p:ph type="pic" sz="quarter" idx="33" hasCustomPrompt="1"/>
          </p:nvPr>
        </p:nvSpPr>
        <p:spPr>
          <a:xfrm>
            <a:off x="8161845" y="-14288"/>
            <a:ext cx="4030155" cy="2245076"/>
          </a:xfrm>
          <a:prstGeom prst="rect">
            <a:avLst/>
          </a:prstGeom>
          <a:solidFill>
            <a:schemeClr val="accent5"/>
          </a:solidFill>
        </p:spPr>
        <p:txBody>
          <a:bodyPr lIns="0" tIns="548640" rIns="0" bIns="0"/>
          <a:lstStyle>
            <a:lvl1pPr algn="ctr">
              <a:defRPr sz="1400">
                <a:solidFill>
                  <a:schemeClr val="bg1"/>
                </a:solidFill>
              </a:defRPr>
            </a:lvl1pPr>
          </a:lstStyle>
          <a:p>
            <a:r>
              <a:rPr lang="de-DE"/>
              <a:t>Add Image (418 x 236 pixels)</a:t>
            </a:r>
          </a:p>
        </p:txBody>
      </p:sp>
      <p:sp>
        <p:nvSpPr>
          <p:cNvPr id="26" name="Picture Placeholder 2">
            <a:extLst>
              <a:ext uri="{FF2B5EF4-FFF2-40B4-BE49-F238E27FC236}">
                <a16:creationId xmlns:a16="http://schemas.microsoft.com/office/drawing/2014/main" id="{505CE7C7-39C4-4FCC-9E1D-D59CBE1E2B85}"/>
              </a:ext>
            </a:extLst>
          </p:cNvPr>
          <p:cNvSpPr>
            <a:spLocks noGrp="1"/>
          </p:cNvSpPr>
          <p:nvPr>
            <p:ph type="pic" sz="quarter" idx="34" hasCustomPrompt="1"/>
          </p:nvPr>
        </p:nvSpPr>
        <p:spPr>
          <a:xfrm>
            <a:off x="0" y="2309813"/>
            <a:ext cx="3986213" cy="2219325"/>
          </a:xfrm>
          <a:prstGeom prst="rect">
            <a:avLst/>
          </a:prstGeom>
          <a:solidFill>
            <a:schemeClr val="accent2"/>
          </a:solidFill>
        </p:spPr>
        <p:txBody>
          <a:bodyPr lIns="0" tIns="548640" rIns="0" bIns="0"/>
          <a:lstStyle>
            <a:lvl1pPr algn="ctr">
              <a:defRPr sz="1400"/>
            </a:lvl1pPr>
          </a:lstStyle>
          <a:p>
            <a:r>
              <a:rPr lang="de-DE"/>
              <a:t>Add Image (418 x 236 pixels)</a:t>
            </a:r>
          </a:p>
        </p:txBody>
      </p:sp>
      <p:sp>
        <p:nvSpPr>
          <p:cNvPr id="27" name="Picture Placeholder 2">
            <a:extLst>
              <a:ext uri="{FF2B5EF4-FFF2-40B4-BE49-F238E27FC236}">
                <a16:creationId xmlns:a16="http://schemas.microsoft.com/office/drawing/2014/main" id="{4D4F2DA7-7A45-4F68-B16D-F417B2E4EC58}"/>
              </a:ext>
            </a:extLst>
          </p:cNvPr>
          <p:cNvSpPr>
            <a:spLocks noGrp="1"/>
          </p:cNvSpPr>
          <p:nvPr>
            <p:ph type="pic" sz="quarter" idx="35" hasCustomPrompt="1"/>
          </p:nvPr>
        </p:nvSpPr>
        <p:spPr>
          <a:xfrm>
            <a:off x="4083556" y="2309813"/>
            <a:ext cx="3986213" cy="2219325"/>
          </a:xfrm>
          <a:prstGeom prst="rect">
            <a:avLst/>
          </a:prstGeom>
          <a:solidFill>
            <a:schemeClr val="accent6"/>
          </a:solidFill>
        </p:spPr>
        <p:txBody>
          <a:bodyPr lIns="0" tIns="548640" rIns="0" bIns="0"/>
          <a:lstStyle>
            <a:lvl1pPr algn="ctr">
              <a:defRPr sz="1400"/>
            </a:lvl1pPr>
          </a:lstStyle>
          <a:p>
            <a:r>
              <a:rPr lang="de-DE"/>
              <a:t>Add Image (418 x 236 pixels)</a:t>
            </a:r>
          </a:p>
        </p:txBody>
      </p:sp>
      <p:sp>
        <p:nvSpPr>
          <p:cNvPr id="28" name="Picture Placeholder 2">
            <a:extLst>
              <a:ext uri="{FF2B5EF4-FFF2-40B4-BE49-F238E27FC236}">
                <a16:creationId xmlns:a16="http://schemas.microsoft.com/office/drawing/2014/main" id="{324CD984-8689-4560-9521-3AE03BA3046B}"/>
              </a:ext>
            </a:extLst>
          </p:cNvPr>
          <p:cNvSpPr>
            <a:spLocks noGrp="1"/>
          </p:cNvSpPr>
          <p:nvPr>
            <p:ph type="pic" sz="quarter" idx="36" hasCustomPrompt="1"/>
          </p:nvPr>
        </p:nvSpPr>
        <p:spPr>
          <a:xfrm>
            <a:off x="8161845" y="2309813"/>
            <a:ext cx="4030155" cy="2219325"/>
          </a:xfrm>
          <a:prstGeom prst="rect">
            <a:avLst/>
          </a:prstGeom>
          <a:solidFill>
            <a:schemeClr val="tx1"/>
          </a:solidFill>
        </p:spPr>
        <p:txBody>
          <a:bodyPr lIns="0" tIns="548640" rIns="0" bIns="0"/>
          <a:lstStyle>
            <a:lvl1pPr algn="ctr">
              <a:defRPr sz="1400">
                <a:solidFill>
                  <a:schemeClr val="bg1"/>
                </a:solidFill>
              </a:defRPr>
            </a:lvl1pPr>
          </a:lstStyle>
          <a:p>
            <a:r>
              <a:rPr lang="de-DE"/>
              <a:t>Add Image (418 x 236 pixels)</a:t>
            </a:r>
          </a:p>
        </p:txBody>
      </p:sp>
    </p:spTree>
    <p:extLst>
      <p:ext uri="{BB962C8B-B14F-4D97-AF65-F5344CB8AC3E}">
        <p14:creationId xmlns:p14="http://schemas.microsoft.com/office/powerpoint/2010/main" val="1151160869"/>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Agenda">
    <p:bg>
      <p:bgPr>
        <a:solidFill>
          <a:schemeClr val="accent1"/>
        </a:solidFill>
        <a:effectLst/>
      </p:bgPr>
    </p:bg>
    <p:spTree>
      <p:nvGrpSpPr>
        <p:cNvPr id="1" name=""/>
        <p:cNvGrpSpPr/>
        <p:nvPr/>
      </p:nvGrpSpPr>
      <p:grpSpPr>
        <a:xfrm>
          <a:off x="0" y="0"/>
          <a:ext cx="0" cy="0"/>
          <a:chOff x="0" y="0"/>
          <a:chExt cx="0" cy="0"/>
        </a:xfrm>
      </p:grpSpPr>
      <p:sp>
        <p:nvSpPr>
          <p:cNvPr id="10" name="Title 23">
            <a:extLst>
              <a:ext uri="{FF2B5EF4-FFF2-40B4-BE49-F238E27FC236}">
                <a16:creationId xmlns:a16="http://schemas.microsoft.com/office/drawing/2014/main" id="{175AE02B-F932-426E-9D4B-1F034F6BFDFC}"/>
              </a:ext>
            </a:extLst>
          </p:cNvPr>
          <p:cNvSpPr>
            <a:spLocks noGrp="1"/>
          </p:cNvSpPr>
          <p:nvPr>
            <p:ph type="title" hasCustomPrompt="1"/>
          </p:nvPr>
        </p:nvSpPr>
        <p:spPr>
          <a:xfrm>
            <a:off x="252413" y="1327150"/>
            <a:ext cx="2851150" cy="203200"/>
          </a:xfrm>
          <a:prstGeom prst="rect">
            <a:avLst/>
          </a:prstGeom>
        </p:spPr>
        <p:txBody>
          <a:bodyPr rIns="274320" anchor="t" anchorCtr="0">
            <a:noAutofit/>
          </a:bodyPr>
          <a:lstStyle>
            <a:lvl1pPr>
              <a:lnSpc>
                <a:spcPct val="105000"/>
              </a:lnSpc>
              <a:defRPr/>
            </a:lvl1pPr>
          </a:lstStyle>
          <a:p>
            <a:r>
              <a:rPr lang="en-US"/>
              <a:t>Agenda Title (14pt)</a:t>
            </a:r>
          </a:p>
        </p:txBody>
      </p:sp>
      <p:sp>
        <p:nvSpPr>
          <p:cNvPr id="11" name="Text Placeholder 21">
            <a:extLst>
              <a:ext uri="{FF2B5EF4-FFF2-40B4-BE49-F238E27FC236}">
                <a16:creationId xmlns:a16="http://schemas.microsoft.com/office/drawing/2014/main" id="{074F5F42-0B9D-482D-91F6-F8895E2A6C8E}"/>
              </a:ext>
            </a:extLst>
          </p:cNvPr>
          <p:cNvSpPr>
            <a:spLocks noGrp="1"/>
          </p:cNvSpPr>
          <p:nvPr>
            <p:ph type="body" sz="quarter" idx="15" hasCustomPrompt="1"/>
          </p:nvPr>
        </p:nvSpPr>
        <p:spPr>
          <a:xfrm>
            <a:off x="252413" y="1530350"/>
            <a:ext cx="2851150" cy="234950"/>
          </a:xfrm>
          <a:prstGeom prst="rect">
            <a:avLst/>
          </a:prstGeom>
        </p:spPr>
        <p:txBody>
          <a:bodyPr lIns="0" tIns="18288" rIns="274320" bIns="0" anchor="t" anchorCtr="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Agenda Subtitle (14pt)</a:t>
            </a:r>
          </a:p>
        </p:txBody>
      </p:sp>
      <p:sp>
        <p:nvSpPr>
          <p:cNvPr id="16" name="Date Placeholder 15">
            <a:extLst>
              <a:ext uri="{FF2B5EF4-FFF2-40B4-BE49-F238E27FC236}">
                <a16:creationId xmlns:a16="http://schemas.microsoft.com/office/drawing/2014/main" id="{3A9995C4-EC49-4060-A006-D4B8A51F6BC9}"/>
              </a:ext>
            </a:extLst>
          </p:cNvPr>
          <p:cNvSpPr>
            <a:spLocks noGrp="1"/>
          </p:cNvSpPr>
          <p:nvPr>
            <p:ph type="dt" sz="half" idx="24"/>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7" name="Footer Placeholder 16">
            <a:extLst>
              <a:ext uri="{FF2B5EF4-FFF2-40B4-BE49-F238E27FC236}">
                <a16:creationId xmlns:a16="http://schemas.microsoft.com/office/drawing/2014/main" id="{3D5251FB-8B5B-4CAF-A625-783C38759352}"/>
              </a:ext>
            </a:extLst>
          </p:cNvPr>
          <p:cNvSpPr>
            <a:spLocks noGrp="1"/>
          </p:cNvSpPr>
          <p:nvPr>
            <p:ph type="ftr" sz="quarter" idx="25"/>
          </p:nvPr>
        </p:nvSpPr>
        <p:spPr/>
        <p:txBody>
          <a:bodyPr/>
          <a:lstStyle/>
          <a:p>
            <a:r>
              <a:rPr lang="en-US"/>
              <a:t>Mojang Studios</a:t>
            </a:r>
          </a:p>
        </p:txBody>
      </p:sp>
      <p:sp>
        <p:nvSpPr>
          <p:cNvPr id="18" name="Slide Number Placeholder 17">
            <a:extLst>
              <a:ext uri="{FF2B5EF4-FFF2-40B4-BE49-F238E27FC236}">
                <a16:creationId xmlns:a16="http://schemas.microsoft.com/office/drawing/2014/main" id="{F0ED848A-2AF9-4328-AF5E-8BBB63F6033C}"/>
              </a:ext>
            </a:extLst>
          </p:cNvPr>
          <p:cNvSpPr>
            <a:spLocks noGrp="1"/>
          </p:cNvSpPr>
          <p:nvPr>
            <p:ph type="sldNum" sz="quarter" idx="26"/>
          </p:nvPr>
        </p:nvSpPr>
        <p:spPr/>
        <p:txBody>
          <a:bodyPr/>
          <a:lstStyle/>
          <a:p>
            <a:fld id="{7C84D469-983E-45D1-83D0-D0A54F8F126E}" type="slidenum">
              <a:rPr lang="en-US" smtClean="0"/>
              <a:pPr/>
              <a:t>‹#›</a:t>
            </a:fld>
            <a:endParaRPr lang="en-US"/>
          </a:p>
        </p:txBody>
      </p:sp>
      <p:sp>
        <p:nvSpPr>
          <p:cNvPr id="21" name="Text Placeholder 4">
            <a:extLst>
              <a:ext uri="{FF2B5EF4-FFF2-40B4-BE49-F238E27FC236}">
                <a16:creationId xmlns:a16="http://schemas.microsoft.com/office/drawing/2014/main" id="{ADE19464-F610-4AAC-88D5-154900105F61}"/>
              </a:ext>
            </a:extLst>
          </p:cNvPr>
          <p:cNvSpPr>
            <a:spLocks noGrp="1"/>
          </p:cNvSpPr>
          <p:nvPr>
            <p:ph type="body" sz="quarter" idx="23" hasCustomPrompt="1"/>
          </p:nvPr>
        </p:nvSpPr>
        <p:spPr>
          <a:xfrm>
            <a:off x="3195639" y="1327150"/>
            <a:ext cx="7269162" cy="4187825"/>
          </a:xfrm>
          <a:prstGeom prst="rect">
            <a:avLst/>
          </a:prstGeom>
          <a:noFill/>
        </p:spPr>
        <p:txBody>
          <a:bodyPr lIns="0" tIns="0" rIns="0" bIns="0"/>
          <a:lstStyle>
            <a:lvl1pPr indent="-182880">
              <a:lnSpc>
                <a:spcPct val="105000"/>
              </a:lnSpc>
              <a:spcBef>
                <a:spcPts val="1800"/>
              </a:spcBef>
              <a:spcAft>
                <a:spcPts val="0"/>
              </a:spcAft>
              <a:buClr>
                <a:schemeClr val="tx1"/>
              </a:buClr>
              <a:buSzPct val="90000"/>
              <a:buFont typeface="Arial" panose="020B0604020202020204" pitchFamily="34" charset="0"/>
              <a:buChar char="●"/>
              <a:defRPr sz="1400">
                <a:solidFill>
                  <a:schemeClr val="tx1"/>
                </a:solidFill>
              </a:defRPr>
            </a:lvl1pPr>
            <a:lvl2pPr marL="365760" indent="-182880">
              <a:lnSpc>
                <a:spcPct val="105000"/>
              </a:lnSpc>
              <a:spcAft>
                <a:spcPts val="0"/>
              </a:spcAft>
              <a:buClr>
                <a:schemeClr val="tx1"/>
              </a:buClr>
              <a:buSzPct val="90000"/>
              <a:buFont typeface="Courier New" panose="02070309020205020404" pitchFamily="49" charset="0"/>
              <a:buChar char="o"/>
              <a:defRPr sz="1400">
                <a:solidFill>
                  <a:schemeClr val="tx1"/>
                </a:solidFill>
              </a:defRPr>
            </a:lvl2pPr>
          </a:lstStyle>
          <a:p>
            <a:r>
              <a:rPr lang="en-US"/>
              <a:t>Topic A (14pt)</a:t>
            </a:r>
          </a:p>
          <a:p>
            <a:pPr lvl="1"/>
            <a:r>
              <a:rPr lang="en-US"/>
              <a:t>Add Sup-Topic or Description. (14pt)</a:t>
            </a:r>
          </a:p>
          <a:p>
            <a:r>
              <a:rPr lang="en-US"/>
              <a:t>Topic B (14pt)</a:t>
            </a:r>
          </a:p>
          <a:p>
            <a:pPr lvl="1"/>
            <a:r>
              <a:rPr lang="en-US"/>
              <a:t>Add Sup-Topic or Description. (14pt)</a:t>
            </a:r>
          </a:p>
          <a:p>
            <a:r>
              <a:rPr lang="en-US"/>
              <a:t>Topic C (14pt)</a:t>
            </a:r>
          </a:p>
          <a:p>
            <a:pPr lvl="1"/>
            <a:r>
              <a:rPr lang="en-US"/>
              <a:t>Add Sup-Topic or Description. (14pt)</a:t>
            </a:r>
          </a:p>
          <a:p>
            <a:pPr lvl="1"/>
            <a:r>
              <a:rPr lang="en-US"/>
              <a:t>Add Sup-Topic or Description. (14pt)</a:t>
            </a:r>
          </a:p>
          <a:p>
            <a:pPr lvl="1"/>
            <a:r>
              <a:rPr lang="en-US"/>
              <a:t>Add Sup-Topic or Description. (14pt)</a:t>
            </a:r>
          </a:p>
        </p:txBody>
      </p:sp>
    </p:spTree>
    <p:extLst>
      <p:ext uri="{BB962C8B-B14F-4D97-AF65-F5344CB8AC3E}">
        <p14:creationId xmlns:p14="http://schemas.microsoft.com/office/powerpoint/2010/main" val="1718158727"/>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9 Image Grid- Dark">
    <p:bg>
      <p:bgRef idx="1001">
        <a:schemeClr val="bg1"/>
      </p:bgRef>
    </p:bg>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EBB4A695-EF54-44A4-BD5C-A7B66A0F406E}"/>
              </a:ext>
            </a:extLst>
          </p:cNvPr>
          <p:cNvSpPr>
            <a:spLocks noGrp="1"/>
          </p:cNvSpPr>
          <p:nvPr>
            <p:ph type="pic" sz="quarter" idx="37" hasCustomPrompt="1"/>
          </p:nvPr>
        </p:nvSpPr>
        <p:spPr>
          <a:xfrm>
            <a:off x="0" y="4627213"/>
            <a:ext cx="3986213" cy="2230787"/>
          </a:xfrm>
          <a:prstGeom prst="rect">
            <a:avLst/>
          </a:prstGeom>
          <a:solidFill>
            <a:schemeClr val="accent6"/>
          </a:solidFill>
        </p:spPr>
        <p:txBody>
          <a:bodyPr lIns="0" tIns="548640" rIns="0" bIns="0"/>
          <a:lstStyle>
            <a:lvl1pPr algn="ctr">
              <a:defRPr sz="1400">
                <a:solidFill>
                  <a:schemeClr val="tx1"/>
                </a:solidFill>
              </a:defRPr>
            </a:lvl1pPr>
          </a:lstStyle>
          <a:p>
            <a:r>
              <a:rPr lang="de-DE"/>
              <a:t>Add Image (418 x 236 pixels)</a:t>
            </a:r>
          </a:p>
        </p:txBody>
      </p:sp>
      <p:sp>
        <p:nvSpPr>
          <p:cNvPr id="21" name="Picture Placeholder 2">
            <a:extLst>
              <a:ext uri="{FF2B5EF4-FFF2-40B4-BE49-F238E27FC236}">
                <a16:creationId xmlns:a16="http://schemas.microsoft.com/office/drawing/2014/main" id="{B88141BD-56A2-41B0-A2EF-1CB733F27EF3}"/>
              </a:ext>
            </a:extLst>
          </p:cNvPr>
          <p:cNvSpPr>
            <a:spLocks noGrp="1"/>
          </p:cNvSpPr>
          <p:nvPr>
            <p:ph type="pic" sz="quarter" idx="38" hasCustomPrompt="1"/>
          </p:nvPr>
        </p:nvSpPr>
        <p:spPr>
          <a:xfrm>
            <a:off x="4083556" y="4627213"/>
            <a:ext cx="3986213" cy="2230787"/>
          </a:xfrm>
          <a:prstGeom prst="rect">
            <a:avLst/>
          </a:prstGeom>
          <a:solidFill>
            <a:schemeClr val="accent1"/>
          </a:solidFill>
        </p:spPr>
        <p:txBody>
          <a:bodyPr lIns="0" tIns="548640" rIns="0" bIns="0"/>
          <a:lstStyle>
            <a:lvl1pPr algn="ctr">
              <a:defRPr sz="1400">
                <a:solidFill>
                  <a:schemeClr val="tx1"/>
                </a:solidFill>
              </a:defRPr>
            </a:lvl1pPr>
          </a:lstStyle>
          <a:p>
            <a:r>
              <a:rPr lang="de-DE"/>
              <a:t>Add Image (418 x 236 pixels)</a:t>
            </a:r>
          </a:p>
        </p:txBody>
      </p:sp>
      <p:sp>
        <p:nvSpPr>
          <p:cNvPr id="22" name="Picture Placeholder 2">
            <a:extLst>
              <a:ext uri="{FF2B5EF4-FFF2-40B4-BE49-F238E27FC236}">
                <a16:creationId xmlns:a16="http://schemas.microsoft.com/office/drawing/2014/main" id="{0554DF8B-CAF6-4A77-A390-B1F4D474864A}"/>
              </a:ext>
            </a:extLst>
          </p:cNvPr>
          <p:cNvSpPr>
            <a:spLocks noGrp="1"/>
          </p:cNvSpPr>
          <p:nvPr>
            <p:ph type="pic" sz="quarter" idx="39" hasCustomPrompt="1"/>
          </p:nvPr>
        </p:nvSpPr>
        <p:spPr>
          <a:xfrm>
            <a:off x="8161845" y="4627213"/>
            <a:ext cx="4030155" cy="2230787"/>
          </a:xfrm>
          <a:prstGeom prst="rect">
            <a:avLst/>
          </a:prstGeom>
          <a:solidFill>
            <a:schemeClr val="accent5"/>
          </a:solidFill>
        </p:spPr>
        <p:txBody>
          <a:bodyPr lIns="0" tIns="548640" rIns="0" bIns="0"/>
          <a:lstStyle>
            <a:lvl1pPr algn="ctr">
              <a:defRPr sz="1400">
                <a:solidFill>
                  <a:schemeClr val="tx1"/>
                </a:solidFill>
              </a:defRPr>
            </a:lvl1pPr>
          </a:lstStyle>
          <a:p>
            <a:r>
              <a:rPr lang="de-DE"/>
              <a:t>Add Image (418 x 236 pixels)</a:t>
            </a:r>
          </a:p>
        </p:txBody>
      </p:sp>
      <p:sp>
        <p:nvSpPr>
          <p:cNvPr id="23" name="Picture Placeholder 2">
            <a:extLst>
              <a:ext uri="{FF2B5EF4-FFF2-40B4-BE49-F238E27FC236}">
                <a16:creationId xmlns:a16="http://schemas.microsoft.com/office/drawing/2014/main" id="{74E4E79B-E5EE-4D09-84F9-26E390340756}"/>
              </a:ext>
            </a:extLst>
          </p:cNvPr>
          <p:cNvSpPr>
            <a:spLocks noGrp="1"/>
          </p:cNvSpPr>
          <p:nvPr>
            <p:ph type="pic" sz="quarter" idx="31" hasCustomPrompt="1"/>
          </p:nvPr>
        </p:nvSpPr>
        <p:spPr>
          <a:xfrm>
            <a:off x="0" y="-14288"/>
            <a:ext cx="3986213" cy="2245076"/>
          </a:xfrm>
          <a:prstGeom prst="rect">
            <a:avLst/>
          </a:prstGeom>
          <a:solidFill>
            <a:schemeClr val="accent5"/>
          </a:solidFill>
        </p:spPr>
        <p:txBody>
          <a:bodyPr lIns="0" tIns="548640" rIns="0" bIns="0"/>
          <a:lstStyle>
            <a:lvl1pPr algn="ctr">
              <a:defRPr sz="1400">
                <a:solidFill>
                  <a:schemeClr val="tx1"/>
                </a:solidFill>
              </a:defRPr>
            </a:lvl1pPr>
          </a:lstStyle>
          <a:p>
            <a:r>
              <a:rPr lang="de-DE"/>
              <a:t>Add Image (418 x 236 pixels)</a:t>
            </a:r>
          </a:p>
        </p:txBody>
      </p:sp>
      <p:sp>
        <p:nvSpPr>
          <p:cNvPr id="24" name="Picture Placeholder 2">
            <a:extLst>
              <a:ext uri="{FF2B5EF4-FFF2-40B4-BE49-F238E27FC236}">
                <a16:creationId xmlns:a16="http://schemas.microsoft.com/office/drawing/2014/main" id="{F8356964-830A-4689-8509-11DA4243C271}"/>
              </a:ext>
            </a:extLst>
          </p:cNvPr>
          <p:cNvSpPr>
            <a:spLocks noGrp="1"/>
          </p:cNvSpPr>
          <p:nvPr>
            <p:ph type="pic" sz="quarter" idx="32" hasCustomPrompt="1"/>
          </p:nvPr>
        </p:nvSpPr>
        <p:spPr>
          <a:xfrm>
            <a:off x="4083556" y="-14288"/>
            <a:ext cx="3986213" cy="2245076"/>
          </a:xfrm>
          <a:prstGeom prst="rect">
            <a:avLst/>
          </a:prstGeom>
          <a:solidFill>
            <a:schemeClr val="accent1"/>
          </a:solidFill>
        </p:spPr>
        <p:txBody>
          <a:bodyPr lIns="0" tIns="548640" rIns="0" bIns="0"/>
          <a:lstStyle>
            <a:lvl1pPr algn="ctr">
              <a:defRPr sz="1400">
                <a:solidFill>
                  <a:schemeClr val="tx1"/>
                </a:solidFill>
              </a:defRPr>
            </a:lvl1pPr>
          </a:lstStyle>
          <a:p>
            <a:r>
              <a:rPr lang="de-DE"/>
              <a:t>Add Image (418 x 236 pixels)</a:t>
            </a:r>
          </a:p>
        </p:txBody>
      </p:sp>
      <p:sp>
        <p:nvSpPr>
          <p:cNvPr id="25" name="Picture Placeholder 2">
            <a:extLst>
              <a:ext uri="{FF2B5EF4-FFF2-40B4-BE49-F238E27FC236}">
                <a16:creationId xmlns:a16="http://schemas.microsoft.com/office/drawing/2014/main" id="{BF7ACF5A-9BAE-471C-B78E-C30DCD489AA3}"/>
              </a:ext>
            </a:extLst>
          </p:cNvPr>
          <p:cNvSpPr>
            <a:spLocks noGrp="1"/>
          </p:cNvSpPr>
          <p:nvPr>
            <p:ph type="pic" sz="quarter" idx="33" hasCustomPrompt="1"/>
          </p:nvPr>
        </p:nvSpPr>
        <p:spPr>
          <a:xfrm>
            <a:off x="8161845" y="-14288"/>
            <a:ext cx="4030155" cy="2245076"/>
          </a:xfrm>
          <a:prstGeom prst="rect">
            <a:avLst/>
          </a:prstGeom>
          <a:solidFill>
            <a:schemeClr val="accent5"/>
          </a:solidFill>
        </p:spPr>
        <p:txBody>
          <a:bodyPr lIns="0" tIns="548640" rIns="0" bIns="0"/>
          <a:lstStyle>
            <a:lvl1pPr algn="ctr">
              <a:defRPr sz="1400">
                <a:solidFill>
                  <a:schemeClr val="tx1"/>
                </a:solidFill>
              </a:defRPr>
            </a:lvl1pPr>
          </a:lstStyle>
          <a:p>
            <a:r>
              <a:rPr lang="de-DE"/>
              <a:t>Add Image (418 x 236 pixels)</a:t>
            </a:r>
          </a:p>
        </p:txBody>
      </p:sp>
      <p:sp>
        <p:nvSpPr>
          <p:cNvPr id="26" name="Picture Placeholder 2">
            <a:extLst>
              <a:ext uri="{FF2B5EF4-FFF2-40B4-BE49-F238E27FC236}">
                <a16:creationId xmlns:a16="http://schemas.microsoft.com/office/drawing/2014/main" id="{32983BF1-C504-4888-A72A-28C3BB69D6C6}"/>
              </a:ext>
            </a:extLst>
          </p:cNvPr>
          <p:cNvSpPr>
            <a:spLocks noGrp="1"/>
          </p:cNvSpPr>
          <p:nvPr>
            <p:ph type="pic" sz="quarter" idx="34" hasCustomPrompt="1"/>
          </p:nvPr>
        </p:nvSpPr>
        <p:spPr>
          <a:xfrm>
            <a:off x="0" y="2309813"/>
            <a:ext cx="3986213" cy="2219325"/>
          </a:xfrm>
          <a:prstGeom prst="rect">
            <a:avLst/>
          </a:prstGeom>
          <a:solidFill>
            <a:schemeClr val="accent2"/>
          </a:solidFill>
        </p:spPr>
        <p:txBody>
          <a:bodyPr lIns="0" tIns="548640" rIns="0" bIns="0"/>
          <a:lstStyle>
            <a:lvl1pPr algn="ctr">
              <a:defRPr sz="1400">
                <a:solidFill>
                  <a:schemeClr val="bg1"/>
                </a:solidFill>
              </a:defRPr>
            </a:lvl1pPr>
          </a:lstStyle>
          <a:p>
            <a:r>
              <a:rPr lang="de-DE"/>
              <a:t>Add Image (418 x 236 pixels)</a:t>
            </a:r>
          </a:p>
        </p:txBody>
      </p:sp>
      <p:sp>
        <p:nvSpPr>
          <p:cNvPr id="27" name="Picture Placeholder 2">
            <a:extLst>
              <a:ext uri="{FF2B5EF4-FFF2-40B4-BE49-F238E27FC236}">
                <a16:creationId xmlns:a16="http://schemas.microsoft.com/office/drawing/2014/main" id="{BEFACABE-FE2E-450F-B68F-32C3DB72AD67}"/>
              </a:ext>
            </a:extLst>
          </p:cNvPr>
          <p:cNvSpPr>
            <a:spLocks noGrp="1"/>
          </p:cNvSpPr>
          <p:nvPr>
            <p:ph type="pic" sz="quarter" idx="35" hasCustomPrompt="1"/>
          </p:nvPr>
        </p:nvSpPr>
        <p:spPr>
          <a:xfrm>
            <a:off x="4083556" y="2309813"/>
            <a:ext cx="3986213" cy="2219325"/>
          </a:xfrm>
          <a:prstGeom prst="rect">
            <a:avLst/>
          </a:prstGeom>
          <a:solidFill>
            <a:schemeClr val="accent6"/>
          </a:solidFill>
        </p:spPr>
        <p:txBody>
          <a:bodyPr lIns="0" tIns="548640" rIns="0" bIns="0"/>
          <a:lstStyle>
            <a:lvl1pPr algn="ctr">
              <a:defRPr sz="1400">
                <a:solidFill>
                  <a:schemeClr val="bg1"/>
                </a:solidFill>
              </a:defRPr>
            </a:lvl1pPr>
          </a:lstStyle>
          <a:p>
            <a:r>
              <a:rPr lang="de-DE"/>
              <a:t>Add Image (418 x 236 pixels)</a:t>
            </a:r>
          </a:p>
        </p:txBody>
      </p:sp>
      <p:sp>
        <p:nvSpPr>
          <p:cNvPr id="28" name="Picture Placeholder 2">
            <a:extLst>
              <a:ext uri="{FF2B5EF4-FFF2-40B4-BE49-F238E27FC236}">
                <a16:creationId xmlns:a16="http://schemas.microsoft.com/office/drawing/2014/main" id="{15934269-7952-4047-A4BF-6830B547F66E}"/>
              </a:ext>
            </a:extLst>
          </p:cNvPr>
          <p:cNvSpPr>
            <a:spLocks noGrp="1"/>
          </p:cNvSpPr>
          <p:nvPr>
            <p:ph type="pic" sz="quarter" idx="36" hasCustomPrompt="1"/>
          </p:nvPr>
        </p:nvSpPr>
        <p:spPr>
          <a:xfrm>
            <a:off x="8161845" y="2309813"/>
            <a:ext cx="4030155" cy="2219325"/>
          </a:xfrm>
          <a:prstGeom prst="rect">
            <a:avLst/>
          </a:prstGeom>
          <a:solidFill>
            <a:schemeClr val="accent3"/>
          </a:solidFill>
        </p:spPr>
        <p:txBody>
          <a:bodyPr lIns="0" tIns="548640" rIns="0" bIns="0"/>
          <a:lstStyle>
            <a:lvl1pPr algn="ctr">
              <a:defRPr sz="1400">
                <a:solidFill>
                  <a:schemeClr val="bg1"/>
                </a:solidFill>
              </a:defRPr>
            </a:lvl1pPr>
          </a:lstStyle>
          <a:p>
            <a:r>
              <a:rPr lang="de-DE"/>
              <a:t>Add Image (418 x 236 pixels)</a:t>
            </a:r>
          </a:p>
        </p:txBody>
      </p:sp>
      <p:sp>
        <p:nvSpPr>
          <p:cNvPr id="8" name="Date Placeholder 7">
            <a:extLst>
              <a:ext uri="{FF2B5EF4-FFF2-40B4-BE49-F238E27FC236}">
                <a16:creationId xmlns:a16="http://schemas.microsoft.com/office/drawing/2014/main" id="{1D61D901-01D1-4F5D-B81D-6FF5B1C1B3A7}"/>
              </a:ext>
            </a:extLst>
          </p:cNvPr>
          <p:cNvSpPr>
            <a:spLocks noGrp="1"/>
          </p:cNvSpPr>
          <p:nvPr>
            <p:ph type="dt" sz="half" idx="28"/>
          </p:nvPr>
        </p:nvSpPr>
        <p:spPr>
          <a:xfrm>
            <a:off x="3200400"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9" name="Footer Placeholder 8">
            <a:extLst>
              <a:ext uri="{FF2B5EF4-FFF2-40B4-BE49-F238E27FC236}">
                <a16:creationId xmlns:a16="http://schemas.microsoft.com/office/drawing/2014/main" id="{CBDEDE3F-E452-4AA4-8403-012D5796E9A7}"/>
              </a:ext>
            </a:extLst>
          </p:cNvPr>
          <p:cNvSpPr>
            <a:spLocks noGrp="1"/>
          </p:cNvSpPr>
          <p:nvPr>
            <p:ph type="ftr" sz="quarter" idx="29"/>
          </p:nvPr>
        </p:nvSpPr>
        <p:spPr/>
        <p:txBody>
          <a:bodyPr/>
          <a:lstStyle/>
          <a:p>
            <a:r>
              <a:rPr lang="en-US"/>
              <a:t>Mojang Studios</a:t>
            </a:r>
          </a:p>
        </p:txBody>
      </p:sp>
      <p:sp>
        <p:nvSpPr>
          <p:cNvPr id="10" name="Slide Number Placeholder 9">
            <a:extLst>
              <a:ext uri="{FF2B5EF4-FFF2-40B4-BE49-F238E27FC236}">
                <a16:creationId xmlns:a16="http://schemas.microsoft.com/office/drawing/2014/main" id="{92671512-AF7E-4400-B9ED-E1BC9571D94D}"/>
              </a:ext>
            </a:extLst>
          </p:cNvPr>
          <p:cNvSpPr>
            <a:spLocks noGrp="1"/>
          </p:cNvSpPr>
          <p:nvPr>
            <p:ph type="sldNum" sz="quarter" idx="30"/>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05506114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Full Image - Light">
    <p:bg>
      <p:bgPr>
        <a:solidFill>
          <a:schemeClr val="accent2"/>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AF8BE0B0-67D2-4C99-A74A-F27434AF6590}"/>
              </a:ext>
            </a:extLst>
          </p:cNvPr>
          <p:cNvSpPr>
            <a:spLocks noGrp="1"/>
          </p:cNvSpPr>
          <p:nvPr>
            <p:ph type="pic" sz="quarter" idx="20" hasCustomPrompt="1"/>
          </p:nvPr>
        </p:nvSpPr>
        <p:spPr>
          <a:xfrm>
            <a:off x="0" y="0"/>
            <a:ext cx="12192000" cy="6858000"/>
          </a:xfrm>
          <a:prstGeom prst="rect">
            <a:avLst/>
          </a:prstGeom>
        </p:spPr>
        <p:txBody>
          <a:bodyPr lIns="0" tIns="2743200" rIns="0" bIns="0"/>
          <a:lstStyle>
            <a:lvl1pPr algn="ctr">
              <a:defRPr sz="1400"/>
            </a:lvl1pPr>
          </a:lstStyle>
          <a:p>
            <a:r>
              <a:rPr lang="en-US"/>
              <a:t>Add Image or Video (1280 x 720 pixels)</a:t>
            </a:r>
          </a:p>
        </p:txBody>
      </p:sp>
      <p:sp>
        <p:nvSpPr>
          <p:cNvPr id="4" name="Date Placeholder 3">
            <a:extLst>
              <a:ext uri="{FF2B5EF4-FFF2-40B4-BE49-F238E27FC236}">
                <a16:creationId xmlns:a16="http://schemas.microsoft.com/office/drawing/2014/main" id="{2FC8226B-6F65-4AB4-BECE-7E81BBE21BDC}"/>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50FA9DFD-948D-4994-8664-DDFD709F0AF1}"/>
              </a:ext>
            </a:extLst>
          </p:cNvPr>
          <p:cNvSpPr>
            <a:spLocks noGrp="1"/>
          </p:cNvSpPr>
          <p:nvPr>
            <p:ph type="ftr" sz="quarter" idx="18"/>
          </p:nvPr>
        </p:nvSpPr>
        <p:spPr/>
        <p:txBody>
          <a:bodyPr/>
          <a:lstStyle/>
          <a:p>
            <a:r>
              <a:rPr lang="en-US"/>
              <a:t>Mojang Studios</a:t>
            </a:r>
          </a:p>
        </p:txBody>
      </p:sp>
      <p:sp>
        <p:nvSpPr>
          <p:cNvPr id="7" name="Slide Number Placeholder 6">
            <a:extLst>
              <a:ext uri="{FF2B5EF4-FFF2-40B4-BE49-F238E27FC236}">
                <a16:creationId xmlns:a16="http://schemas.microsoft.com/office/drawing/2014/main" id="{4EEE19AF-9827-4608-B6D9-392D0A79BF14}"/>
              </a:ext>
            </a:extLst>
          </p:cNvPr>
          <p:cNvSpPr>
            <a:spLocks noGrp="1"/>
          </p:cNvSpPr>
          <p:nvPr>
            <p:ph type="sldNum" sz="quarter" idx="19"/>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954705498"/>
      </p:ext>
    </p:extLst>
  </p:cSld>
  <p:clrMapOvr>
    <a:masterClrMapping/>
  </p:clrMapOvr>
  <p:extLst>
    <p:ext uri="{DCECCB84-F9BA-43D5-87BE-67443E8EF086}">
      <p15:sldGuideLst xmlns:p15="http://schemas.microsoft.com/office/powerpoint/2012/main"/>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Full Image - Dark">
    <p:bg>
      <p:bgRef idx="1001">
        <a:schemeClr val="bg1"/>
      </p:bgRef>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0BFEE63-18B0-4407-A5E2-D8E82FC3DCF2}"/>
              </a:ext>
            </a:extLst>
          </p:cNvPr>
          <p:cNvSpPr>
            <a:spLocks noGrp="1"/>
          </p:cNvSpPr>
          <p:nvPr>
            <p:ph type="pic" sz="quarter" idx="20" hasCustomPrompt="1"/>
          </p:nvPr>
        </p:nvSpPr>
        <p:spPr>
          <a:xfrm>
            <a:off x="0" y="0"/>
            <a:ext cx="12192000" cy="6858000"/>
          </a:xfrm>
          <a:prstGeom prst="rect">
            <a:avLst/>
          </a:prstGeom>
        </p:spPr>
        <p:txBody>
          <a:bodyPr lIns="0" tIns="2743200" rIns="0" bIns="0"/>
          <a:lstStyle>
            <a:lvl1pPr algn="ctr">
              <a:defRPr sz="1400"/>
            </a:lvl1pPr>
          </a:lstStyle>
          <a:p>
            <a:r>
              <a:rPr lang="en-US"/>
              <a:t>Add Image or Video (1280 x 720 pixels)</a:t>
            </a:r>
          </a:p>
        </p:txBody>
      </p:sp>
      <p:sp>
        <p:nvSpPr>
          <p:cNvPr id="4" name="Date Placeholder 3">
            <a:extLst>
              <a:ext uri="{FF2B5EF4-FFF2-40B4-BE49-F238E27FC236}">
                <a16:creationId xmlns:a16="http://schemas.microsoft.com/office/drawing/2014/main" id="{07C6DF03-71B1-401D-B326-E840776E5E33}"/>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E64FFFA1-CD5D-4DD2-BDF4-D41AB758CB1A}"/>
              </a:ext>
            </a:extLst>
          </p:cNvPr>
          <p:cNvSpPr>
            <a:spLocks noGrp="1"/>
          </p:cNvSpPr>
          <p:nvPr>
            <p:ph type="ftr" sz="quarter" idx="18"/>
          </p:nvPr>
        </p:nvSpPr>
        <p:spPr/>
        <p:txBody>
          <a:bodyPr/>
          <a:lstStyle/>
          <a:p>
            <a:r>
              <a:rPr lang="en-US"/>
              <a:t>Mojang Studios</a:t>
            </a:r>
          </a:p>
        </p:txBody>
      </p:sp>
      <p:sp>
        <p:nvSpPr>
          <p:cNvPr id="7" name="Slide Number Placeholder 6">
            <a:extLst>
              <a:ext uri="{FF2B5EF4-FFF2-40B4-BE49-F238E27FC236}">
                <a16:creationId xmlns:a16="http://schemas.microsoft.com/office/drawing/2014/main" id="{1A585CED-DDC6-4ADF-9C8A-CA276DA2915B}"/>
              </a:ext>
            </a:extLst>
          </p:cNvPr>
          <p:cNvSpPr>
            <a:spLocks noGrp="1"/>
          </p:cNvSpPr>
          <p:nvPr>
            <p:ph type="sldNum" sz="quarter" idx="19"/>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17844911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imeline Graph A - Light">
    <p:spTree>
      <p:nvGrpSpPr>
        <p:cNvPr id="1" name=""/>
        <p:cNvGrpSpPr/>
        <p:nvPr/>
      </p:nvGrpSpPr>
      <p:grpSpPr>
        <a:xfrm>
          <a:off x="0" y="0"/>
          <a:ext cx="0" cy="0"/>
          <a:chOff x="0" y="0"/>
          <a:chExt cx="0" cy="0"/>
        </a:xfrm>
      </p:grpSpPr>
      <p:cxnSp>
        <p:nvCxnSpPr>
          <p:cNvPr id="41" name="Straight Connector 40">
            <a:extLst>
              <a:ext uri="{FF2B5EF4-FFF2-40B4-BE49-F238E27FC236}">
                <a16:creationId xmlns:a16="http://schemas.microsoft.com/office/drawing/2014/main" id="{AADC1923-2C3E-4D67-9907-4307E66D17AC}"/>
              </a:ext>
            </a:extLst>
          </p:cNvPr>
          <p:cNvCxnSpPr>
            <a:cxnSpLocks/>
          </p:cNvCxnSpPr>
          <p:nvPr userDrawn="1"/>
        </p:nvCxnSpPr>
        <p:spPr>
          <a:xfrm>
            <a:off x="10814678"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037C76D1-8ADD-449D-B726-57F202BF56BE}"/>
              </a:ext>
            </a:extLst>
          </p:cNvPr>
          <p:cNvCxnSpPr>
            <a:cxnSpLocks/>
          </p:cNvCxnSpPr>
          <p:nvPr userDrawn="1"/>
        </p:nvCxnSpPr>
        <p:spPr>
          <a:xfrm>
            <a:off x="8447726"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316AEACC-9CDC-432A-B473-6067B7EA3D87}"/>
              </a:ext>
            </a:extLst>
          </p:cNvPr>
          <p:cNvCxnSpPr>
            <a:cxnSpLocks/>
          </p:cNvCxnSpPr>
          <p:nvPr userDrawn="1"/>
        </p:nvCxnSpPr>
        <p:spPr>
          <a:xfrm>
            <a:off x="6096000"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36" name="Text Placeholder 3">
            <a:extLst>
              <a:ext uri="{FF2B5EF4-FFF2-40B4-BE49-F238E27FC236}">
                <a16:creationId xmlns:a16="http://schemas.microsoft.com/office/drawing/2014/main" id="{864057D1-5DEA-4C6C-8E66-A507758DBC09}"/>
              </a:ext>
            </a:extLst>
          </p:cNvPr>
          <p:cNvSpPr>
            <a:spLocks noGrp="1"/>
          </p:cNvSpPr>
          <p:nvPr>
            <p:ph type="body" sz="quarter" idx="41" hasCustomPrompt="1"/>
          </p:nvPr>
        </p:nvSpPr>
        <p:spPr>
          <a:xfrm>
            <a:off x="4974271"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7" name="Text Placeholder 3">
            <a:extLst>
              <a:ext uri="{FF2B5EF4-FFF2-40B4-BE49-F238E27FC236}">
                <a16:creationId xmlns:a16="http://schemas.microsoft.com/office/drawing/2014/main" id="{1152C6EA-FF0C-4227-B611-400AA0E4774E}"/>
              </a:ext>
            </a:extLst>
          </p:cNvPr>
          <p:cNvSpPr>
            <a:spLocks noGrp="1"/>
          </p:cNvSpPr>
          <p:nvPr>
            <p:ph type="body" sz="quarter" idx="42" hasCustomPrompt="1"/>
          </p:nvPr>
        </p:nvSpPr>
        <p:spPr>
          <a:xfrm>
            <a:off x="4974271"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34" name="Straight Connector 33">
            <a:extLst>
              <a:ext uri="{FF2B5EF4-FFF2-40B4-BE49-F238E27FC236}">
                <a16:creationId xmlns:a16="http://schemas.microsoft.com/office/drawing/2014/main" id="{87E6274F-C20A-4D41-885E-736EE1F79AC8}"/>
              </a:ext>
            </a:extLst>
          </p:cNvPr>
          <p:cNvCxnSpPr>
            <a:cxnSpLocks/>
          </p:cNvCxnSpPr>
          <p:nvPr userDrawn="1"/>
        </p:nvCxnSpPr>
        <p:spPr>
          <a:xfrm>
            <a:off x="3717292"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8996A9E1-CC20-4D66-8880-010A1A70CF28}"/>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6D9FBE51-ABA6-408C-A41F-BA5299122241}"/>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DBB3249-FBF9-4152-8926-B8F3A606468C}"/>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C654CF24-C14A-4F65-871D-62C01C094B9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cxnSp>
        <p:nvCxnSpPr>
          <p:cNvPr id="7" name="Straight Connector 6">
            <a:extLst>
              <a:ext uri="{FF2B5EF4-FFF2-40B4-BE49-F238E27FC236}">
                <a16:creationId xmlns:a16="http://schemas.microsoft.com/office/drawing/2014/main" id="{0A4EA806-1F6A-43F8-8096-07FA6ED01F75}"/>
              </a:ext>
            </a:extLst>
          </p:cNvPr>
          <p:cNvCxnSpPr>
            <a:cxnSpLocks/>
          </p:cNvCxnSpPr>
          <p:nvPr userDrawn="1"/>
        </p:nvCxnSpPr>
        <p:spPr>
          <a:xfrm>
            <a:off x="1374142"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4" name="Text Placeholder 3">
            <a:extLst>
              <a:ext uri="{FF2B5EF4-FFF2-40B4-BE49-F238E27FC236}">
                <a16:creationId xmlns:a16="http://schemas.microsoft.com/office/drawing/2014/main" id="{DA648CE8-A5AB-46EA-90EA-09CE91ACBCAD}"/>
              </a:ext>
            </a:extLst>
          </p:cNvPr>
          <p:cNvSpPr>
            <a:spLocks noGrp="1"/>
          </p:cNvSpPr>
          <p:nvPr>
            <p:ph type="body" sz="quarter" idx="31" hasCustomPrompt="1"/>
          </p:nvPr>
        </p:nvSpPr>
        <p:spPr>
          <a:xfrm>
            <a:off x="252413"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5" name="Text Placeholder 3">
            <a:extLst>
              <a:ext uri="{FF2B5EF4-FFF2-40B4-BE49-F238E27FC236}">
                <a16:creationId xmlns:a16="http://schemas.microsoft.com/office/drawing/2014/main" id="{2772D013-E4E1-49D4-A3D9-A639C522A695}"/>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2FA0BCE2-BBD0-4DA2-81A4-43851D24048A}"/>
              </a:ext>
            </a:extLst>
          </p:cNvPr>
          <p:cNvSpPr>
            <a:spLocks noGrp="1"/>
          </p:cNvSpPr>
          <p:nvPr>
            <p:ph type="body" sz="quarter" idx="26" hasCustomPrompt="1"/>
          </p:nvPr>
        </p:nvSpPr>
        <p:spPr>
          <a:xfrm>
            <a:off x="2611728"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7" name="Text Placeholder 3">
            <a:extLst>
              <a:ext uri="{FF2B5EF4-FFF2-40B4-BE49-F238E27FC236}">
                <a16:creationId xmlns:a16="http://schemas.microsoft.com/office/drawing/2014/main" id="{28AED922-C545-4ADD-B862-5B0CF3E2493C}"/>
              </a:ext>
            </a:extLst>
          </p:cNvPr>
          <p:cNvSpPr>
            <a:spLocks noGrp="1"/>
          </p:cNvSpPr>
          <p:nvPr>
            <p:ph type="body" sz="quarter" idx="25" hasCustomPrompt="1"/>
          </p:nvPr>
        </p:nvSpPr>
        <p:spPr>
          <a:xfrm>
            <a:off x="2611728" y="4122215"/>
            <a:ext cx="2236497" cy="1531338"/>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cxnSp>
        <p:nvCxnSpPr>
          <p:cNvPr id="18" name="Straight Connector 17">
            <a:extLst>
              <a:ext uri="{FF2B5EF4-FFF2-40B4-BE49-F238E27FC236}">
                <a16:creationId xmlns:a16="http://schemas.microsoft.com/office/drawing/2014/main" id="{5547FACD-957A-4826-A2A1-91961AC7E0EC}"/>
              </a:ext>
            </a:extLst>
          </p:cNvPr>
          <p:cNvCxnSpPr>
            <a:cxnSpLocks/>
          </p:cNvCxnSpPr>
          <p:nvPr userDrawn="1"/>
        </p:nvCxnSpPr>
        <p:spPr>
          <a:xfrm>
            <a:off x="252412" y="3478918"/>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9" name="Text Placeholder 26">
            <a:extLst>
              <a:ext uri="{FF2B5EF4-FFF2-40B4-BE49-F238E27FC236}">
                <a16:creationId xmlns:a16="http://schemas.microsoft.com/office/drawing/2014/main" id="{DFC1BFFC-B816-4D6F-8174-9247C1EC5608}"/>
              </a:ext>
            </a:extLst>
          </p:cNvPr>
          <p:cNvSpPr>
            <a:spLocks noGrp="1"/>
          </p:cNvSpPr>
          <p:nvPr>
            <p:ph type="body" sz="quarter" idx="33"/>
          </p:nvPr>
        </p:nvSpPr>
        <p:spPr>
          <a:xfrm>
            <a:off x="255592" y="3319003"/>
            <a:ext cx="228600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0" name="Text Placeholder 26">
            <a:extLst>
              <a:ext uri="{FF2B5EF4-FFF2-40B4-BE49-F238E27FC236}">
                <a16:creationId xmlns:a16="http://schemas.microsoft.com/office/drawing/2014/main" id="{89C8B793-C002-4489-9290-BD428C56AE18}"/>
              </a:ext>
            </a:extLst>
          </p:cNvPr>
          <p:cNvSpPr>
            <a:spLocks noGrp="1"/>
          </p:cNvSpPr>
          <p:nvPr>
            <p:ph type="body" sz="quarter" idx="37"/>
          </p:nvPr>
        </p:nvSpPr>
        <p:spPr>
          <a:xfrm>
            <a:off x="2616521"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1" name="Text Placeholder 26">
            <a:extLst>
              <a:ext uri="{FF2B5EF4-FFF2-40B4-BE49-F238E27FC236}">
                <a16:creationId xmlns:a16="http://schemas.microsoft.com/office/drawing/2014/main" id="{64D5E3CD-7C2E-4E25-B2DD-33CF571DB42C}"/>
              </a:ext>
            </a:extLst>
          </p:cNvPr>
          <p:cNvSpPr>
            <a:spLocks noGrp="1"/>
          </p:cNvSpPr>
          <p:nvPr>
            <p:ph type="body" sz="quarter" idx="38"/>
          </p:nvPr>
        </p:nvSpPr>
        <p:spPr>
          <a:xfrm>
            <a:off x="4977450"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2" name="Text Placeholder 26">
            <a:extLst>
              <a:ext uri="{FF2B5EF4-FFF2-40B4-BE49-F238E27FC236}">
                <a16:creationId xmlns:a16="http://schemas.microsoft.com/office/drawing/2014/main" id="{C8C4A472-1FB0-4ABC-8E0B-12759417E058}"/>
              </a:ext>
            </a:extLst>
          </p:cNvPr>
          <p:cNvSpPr>
            <a:spLocks noGrp="1"/>
          </p:cNvSpPr>
          <p:nvPr>
            <p:ph type="body" sz="quarter" idx="39"/>
          </p:nvPr>
        </p:nvSpPr>
        <p:spPr>
          <a:xfrm>
            <a:off x="7338379"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3" name="Text Placeholder 26">
            <a:extLst>
              <a:ext uri="{FF2B5EF4-FFF2-40B4-BE49-F238E27FC236}">
                <a16:creationId xmlns:a16="http://schemas.microsoft.com/office/drawing/2014/main" id="{6F4E1109-2D06-4ABE-84BB-B533E56AE745}"/>
              </a:ext>
            </a:extLst>
          </p:cNvPr>
          <p:cNvSpPr>
            <a:spLocks noGrp="1"/>
          </p:cNvSpPr>
          <p:nvPr>
            <p:ph type="body" sz="quarter" idx="40"/>
          </p:nvPr>
        </p:nvSpPr>
        <p:spPr>
          <a:xfrm>
            <a:off x="9699308"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33" name="Text Placeholder 21">
            <a:extLst>
              <a:ext uri="{FF2B5EF4-FFF2-40B4-BE49-F238E27FC236}">
                <a16:creationId xmlns:a16="http://schemas.microsoft.com/office/drawing/2014/main" id="{D4DC336C-5DB4-47BD-B6CC-FB4CC7B5084A}"/>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39" name="Text Placeholder 3">
            <a:extLst>
              <a:ext uri="{FF2B5EF4-FFF2-40B4-BE49-F238E27FC236}">
                <a16:creationId xmlns:a16="http://schemas.microsoft.com/office/drawing/2014/main" id="{B95A0DBD-7EAF-4A00-8363-93282DB7808A}"/>
              </a:ext>
            </a:extLst>
          </p:cNvPr>
          <p:cNvSpPr>
            <a:spLocks noGrp="1"/>
          </p:cNvSpPr>
          <p:nvPr>
            <p:ph type="body" sz="quarter" idx="43" hasCustomPrompt="1"/>
          </p:nvPr>
        </p:nvSpPr>
        <p:spPr>
          <a:xfrm>
            <a:off x="7342162"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40" name="Text Placeholder 3">
            <a:extLst>
              <a:ext uri="{FF2B5EF4-FFF2-40B4-BE49-F238E27FC236}">
                <a16:creationId xmlns:a16="http://schemas.microsoft.com/office/drawing/2014/main" id="{0FA331ED-3E73-4749-AA56-FC7A7CB7B52D}"/>
              </a:ext>
            </a:extLst>
          </p:cNvPr>
          <p:cNvSpPr>
            <a:spLocks noGrp="1"/>
          </p:cNvSpPr>
          <p:nvPr>
            <p:ph type="body" sz="quarter" idx="44" hasCustomPrompt="1"/>
          </p:nvPr>
        </p:nvSpPr>
        <p:spPr>
          <a:xfrm>
            <a:off x="7342162" y="4122215"/>
            <a:ext cx="2236497" cy="1531338"/>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2" name="Text Placeholder 3">
            <a:extLst>
              <a:ext uri="{FF2B5EF4-FFF2-40B4-BE49-F238E27FC236}">
                <a16:creationId xmlns:a16="http://schemas.microsoft.com/office/drawing/2014/main" id="{9B001C3A-D004-4A04-9BD5-AD82E4F7F4AE}"/>
              </a:ext>
            </a:extLst>
          </p:cNvPr>
          <p:cNvSpPr>
            <a:spLocks noGrp="1"/>
          </p:cNvSpPr>
          <p:nvPr>
            <p:ph type="body" sz="quarter" idx="45" hasCustomPrompt="1"/>
          </p:nvPr>
        </p:nvSpPr>
        <p:spPr>
          <a:xfrm>
            <a:off x="9692949"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3" name="Text Placeholder 3">
            <a:extLst>
              <a:ext uri="{FF2B5EF4-FFF2-40B4-BE49-F238E27FC236}">
                <a16:creationId xmlns:a16="http://schemas.microsoft.com/office/drawing/2014/main" id="{E4E0EB06-A4BE-4402-B35F-8254E1154D47}"/>
              </a:ext>
            </a:extLst>
          </p:cNvPr>
          <p:cNvSpPr>
            <a:spLocks noGrp="1"/>
          </p:cNvSpPr>
          <p:nvPr>
            <p:ph type="body" sz="quarter" idx="46" hasCustomPrompt="1"/>
          </p:nvPr>
        </p:nvSpPr>
        <p:spPr>
          <a:xfrm>
            <a:off x="9692949"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279471034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Bulleted Timeline Graph A - L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762E79-A28A-4E6E-8502-BB2D9895D26C}"/>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4E19C6E4-84D5-4EFA-9FB9-484F077DA7D0}"/>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0A8742F-5696-400D-B05E-CA9B2C26351F}"/>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44C9A4AA-FBEE-4FAD-8C8A-528C23B20DD7}"/>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Text Placeholder 21">
            <a:extLst>
              <a:ext uri="{FF2B5EF4-FFF2-40B4-BE49-F238E27FC236}">
                <a16:creationId xmlns:a16="http://schemas.microsoft.com/office/drawing/2014/main" id="{6F197A40-E7B5-4502-8099-9C2D5CC1BFE0}"/>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cxnSp>
        <p:nvCxnSpPr>
          <p:cNvPr id="7" name="Straight Connector 6">
            <a:extLst>
              <a:ext uri="{FF2B5EF4-FFF2-40B4-BE49-F238E27FC236}">
                <a16:creationId xmlns:a16="http://schemas.microsoft.com/office/drawing/2014/main" id="{E2607F0F-B9B5-4381-89B7-DC0961C70578}"/>
              </a:ext>
            </a:extLst>
          </p:cNvPr>
          <p:cNvCxnSpPr>
            <a:cxnSpLocks/>
          </p:cNvCxnSpPr>
          <p:nvPr userDrawn="1"/>
        </p:nvCxnSpPr>
        <p:spPr>
          <a:xfrm>
            <a:off x="10814678"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A95B483F-D329-4DAC-893B-091D0B47BA50}"/>
              </a:ext>
            </a:extLst>
          </p:cNvPr>
          <p:cNvCxnSpPr>
            <a:cxnSpLocks/>
          </p:cNvCxnSpPr>
          <p:nvPr userDrawn="1"/>
        </p:nvCxnSpPr>
        <p:spPr>
          <a:xfrm>
            <a:off x="8447726"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C3229B1-05C4-4F28-8DC9-D2199AD45040}"/>
              </a:ext>
            </a:extLst>
          </p:cNvPr>
          <p:cNvCxnSpPr>
            <a:cxnSpLocks/>
          </p:cNvCxnSpPr>
          <p:nvPr userDrawn="1"/>
        </p:nvCxnSpPr>
        <p:spPr>
          <a:xfrm>
            <a:off x="6096000"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1" name="Text Placeholder 3">
            <a:extLst>
              <a:ext uri="{FF2B5EF4-FFF2-40B4-BE49-F238E27FC236}">
                <a16:creationId xmlns:a16="http://schemas.microsoft.com/office/drawing/2014/main" id="{286DFFF1-B1EB-44F9-A7BB-B409D6310D92}"/>
              </a:ext>
            </a:extLst>
          </p:cNvPr>
          <p:cNvSpPr>
            <a:spLocks noGrp="1"/>
          </p:cNvSpPr>
          <p:nvPr>
            <p:ph type="body" sz="quarter" idx="42" hasCustomPrompt="1"/>
          </p:nvPr>
        </p:nvSpPr>
        <p:spPr>
          <a:xfrm>
            <a:off x="4974271"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12" name="Straight Connector 11">
            <a:extLst>
              <a:ext uri="{FF2B5EF4-FFF2-40B4-BE49-F238E27FC236}">
                <a16:creationId xmlns:a16="http://schemas.microsoft.com/office/drawing/2014/main" id="{11EBD181-0BB9-410F-9D9A-0D9329C41AAE}"/>
              </a:ext>
            </a:extLst>
          </p:cNvPr>
          <p:cNvCxnSpPr>
            <a:cxnSpLocks/>
          </p:cNvCxnSpPr>
          <p:nvPr userDrawn="1"/>
        </p:nvCxnSpPr>
        <p:spPr>
          <a:xfrm>
            <a:off x="3717292"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2450316F-D168-4478-9E25-569BB76B3D55}"/>
              </a:ext>
            </a:extLst>
          </p:cNvPr>
          <p:cNvCxnSpPr>
            <a:cxnSpLocks/>
          </p:cNvCxnSpPr>
          <p:nvPr userDrawn="1"/>
        </p:nvCxnSpPr>
        <p:spPr>
          <a:xfrm>
            <a:off x="1374142"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5" name="Text Placeholder 3">
            <a:extLst>
              <a:ext uri="{FF2B5EF4-FFF2-40B4-BE49-F238E27FC236}">
                <a16:creationId xmlns:a16="http://schemas.microsoft.com/office/drawing/2014/main" id="{07DBF090-B420-4446-985D-6C8AA3E5B56B}"/>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E0CF505F-47A7-44A5-8589-587529718AD9}"/>
              </a:ext>
            </a:extLst>
          </p:cNvPr>
          <p:cNvSpPr>
            <a:spLocks noGrp="1"/>
          </p:cNvSpPr>
          <p:nvPr>
            <p:ph type="body" sz="quarter" idx="26" hasCustomPrompt="1"/>
          </p:nvPr>
        </p:nvSpPr>
        <p:spPr>
          <a:xfrm>
            <a:off x="2611728"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18" name="Straight Connector 17">
            <a:extLst>
              <a:ext uri="{FF2B5EF4-FFF2-40B4-BE49-F238E27FC236}">
                <a16:creationId xmlns:a16="http://schemas.microsoft.com/office/drawing/2014/main" id="{2FC0F78C-8B49-42B8-B163-54460E790464}"/>
              </a:ext>
            </a:extLst>
          </p:cNvPr>
          <p:cNvCxnSpPr>
            <a:cxnSpLocks/>
          </p:cNvCxnSpPr>
          <p:nvPr userDrawn="1"/>
        </p:nvCxnSpPr>
        <p:spPr>
          <a:xfrm>
            <a:off x="252412" y="3478918"/>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9" name="Text Placeholder 26">
            <a:extLst>
              <a:ext uri="{FF2B5EF4-FFF2-40B4-BE49-F238E27FC236}">
                <a16:creationId xmlns:a16="http://schemas.microsoft.com/office/drawing/2014/main" id="{50D73857-0255-4EBE-B527-29AC1C0DC5B2}"/>
              </a:ext>
            </a:extLst>
          </p:cNvPr>
          <p:cNvSpPr>
            <a:spLocks noGrp="1"/>
          </p:cNvSpPr>
          <p:nvPr>
            <p:ph type="body" sz="quarter" idx="33"/>
          </p:nvPr>
        </p:nvSpPr>
        <p:spPr>
          <a:xfrm>
            <a:off x="255592" y="3319003"/>
            <a:ext cx="228600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0" name="Text Placeholder 26">
            <a:extLst>
              <a:ext uri="{FF2B5EF4-FFF2-40B4-BE49-F238E27FC236}">
                <a16:creationId xmlns:a16="http://schemas.microsoft.com/office/drawing/2014/main" id="{23A9F394-5C54-4DD0-B1E4-CC7F412BF78D}"/>
              </a:ext>
            </a:extLst>
          </p:cNvPr>
          <p:cNvSpPr>
            <a:spLocks noGrp="1"/>
          </p:cNvSpPr>
          <p:nvPr>
            <p:ph type="body" sz="quarter" idx="37"/>
          </p:nvPr>
        </p:nvSpPr>
        <p:spPr>
          <a:xfrm>
            <a:off x="2616521"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1" name="Text Placeholder 26">
            <a:extLst>
              <a:ext uri="{FF2B5EF4-FFF2-40B4-BE49-F238E27FC236}">
                <a16:creationId xmlns:a16="http://schemas.microsoft.com/office/drawing/2014/main" id="{5CB2F7C3-0187-4B38-BC84-4E353E3C9DEE}"/>
              </a:ext>
            </a:extLst>
          </p:cNvPr>
          <p:cNvSpPr>
            <a:spLocks noGrp="1"/>
          </p:cNvSpPr>
          <p:nvPr>
            <p:ph type="body" sz="quarter" idx="38"/>
          </p:nvPr>
        </p:nvSpPr>
        <p:spPr>
          <a:xfrm>
            <a:off x="4977450"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2" name="Text Placeholder 26">
            <a:extLst>
              <a:ext uri="{FF2B5EF4-FFF2-40B4-BE49-F238E27FC236}">
                <a16:creationId xmlns:a16="http://schemas.microsoft.com/office/drawing/2014/main" id="{7125EE94-824C-41BB-81DF-39F287AF5735}"/>
              </a:ext>
            </a:extLst>
          </p:cNvPr>
          <p:cNvSpPr>
            <a:spLocks noGrp="1"/>
          </p:cNvSpPr>
          <p:nvPr>
            <p:ph type="body" sz="quarter" idx="39"/>
          </p:nvPr>
        </p:nvSpPr>
        <p:spPr>
          <a:xfrm>
            <a:off x="7338379"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3" name="Text Placeholder 26">
            <a:extLst>
              <a:ext uri="{FF2B5EF4-FFF2-40B4-BE49-F238E27FC236}">
                <a16:creationId xmlns:a16="http://schemas.microsoft.com/office/drawing/2014/main" id="{962D3239-EF1D-4544-8A84-E75B91C3FD8E}"/>
              </a:ext>
            </a:extLst>
          </p:cNvPr>
          <p:cNvSpPr>
            <a:spLocks noGrp="1"/>
          </p:cNvSpPr>
          <p:nvPr>
            <p:ph type="body" sz="quarter" idx="40"/>
          </p:nvPr>
        </p:nvSpPr>
        <p:spPr>
          <a:xfrm>
            <a:off x="9699308"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4" name="Text Placeholder 3">
            <a:extLst>
              <a:ext uri="{FF2B5EF4-FFF2-40B4-BE49-F238E27FC236}">
                <a16:creationId xmlns:a16="http://schemas.microsoft.com/office/drawing/2014/main" id="{96A613F1-4219-4C60-81D4-9B9A5921D8E7}"/>
              </a:ext>
            </a:extLst>
          </p:cNvPr>
          <p:cNvSpPr>
            <a:spLocks noGrp="1"/>
          </p:cNvSpPr>
          <p:nvPr>
            <p:ph type="body" sz="quarter" idx="43" hasCustomPrompt="1"/>
          </p:nvPr>
        </p:nvSpPr>
        <p:spPr>
          <a:xfrm>
            <a:off x="7342162"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7" name="Text Placeholder 3">
            <a:extLst>
              <a:ext uri="{FF2B5EF4-FFF2-40B4-BE49-F238E27FC236}">
                <a16:creationId xmlns:a16="http://schemas.microsoft.com/office/drawing/2014/main" id="{CF95E10D-A4E2-4EB1-913C-6ED8A2CAC4FE}"/>
              </a:ext>
            </a:extLst>
          </p:cNvPr>
          <p:cNvSpPr>
            <a:spLocks noGrp="1"/>
          </p:cNvSpPr>
          <p:nvPr>
            <p:ph type="body" sz="quarter" idx="46" hasCustomPrompt="1"/>
          </p:nvPr>
        </p:nvSpPr>
        <p:spPr>
          <a:xfrm>
            <a:off x="9692949"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8" name="Text Placeholder 3">
            <a:extLst>
              <a:ext uri="{FF2B5EF4-FFF2-40B4-BE49-F238E27FC236}">
                <a16:creationId xmlns:a16="http://schemas.microsoft.com/office/drawing/2014/main" id="{4AEED13E-0CA1-4D4D-81F4-AD98447CB66A}"/>
              </a:ext>
            </a:extLst>
          </p:cNvPr>
          <p:cNvSpPr>
            <a:spLocks noGrp="1"/>
          </p:cNvSpPr>
          <p:nvPr>
            <p:ph type="body" sz="quarter" idx="47" hasCustomPrompt="1"/>
          </p:nvPr>
        </p:nvSpPr>
        <p:spPr>
          <a:xfrm>
            <a:off x="252414"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9" name="Text Placeholder 3">
            <a:extLst>
              <a:ext uri="{FF2B5EF4-FFF2-40B4-BE49-F238E27FC236}">
                <a16:creationId xmlns:a16="http://schemas.microsoft.com/office/drawing/2014/main" id="{8956F31C-0174-4226-AC2A-334A4CC5E2BD}"/>
              </a:ext>
            </a:extLst>
          </p:cNvPr>
          <p:cNvSpPr>
            <a:spLocks noGrp="1"/>
          </p:cNvSpPr>
          <p:nvPr>
            <p:ph type="body" sz="quarter" idx="41" hasCustomPrompt="1"/>
          </p:nvPr>
        </p:nvSpPr>
        <p:spPr>
          <a:xfrm>
            <a:off x="2615727" y="4123944"/>
            <a:ext cx="2237870" cy="1536192"/>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0" name="Text Placeholder 3">
            <a:extLst>
              <a:ext uri="{FF2B5EF4-FFF2-40B4-BE49-F238E27FC236}">
                <a16:creationId xmlns:a16="http://schemas.microsoft.com/office/drawing/2014/main" id="{3753BD56-22C3-46C1-A178-BE5BDF3ABF1A}"/>
              </a:ext>
            </a:extLst>
          </p:cNvPr>
          <p:cNvSpPr>
            <a:spLocks noGrp="1"/>
          </p:cNvSpPr>
          <p:nvPr>
            <p:ph type="body" sz="quarter" idx="48" hasCustomPrompt="1"/>
          </p:nvPr>
        </p:nvSpPr>
        <p:spPr>
          <a:xfrm>
            <a:off x="4975859"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1" name="Text Placeholder 3">
            <a:extLst>
              <a:ext uri="{FF2B5EF4-FFF2-40B4-BE49-F238E27FC236}">
                <a16:creationId xmlns:a16="http://schemas.microsoft.com/office/drawing/2014/main" id="{45030636-ABB6-4619-995C-23FDF5D8B0A9}"/>
              </a:ext>
            </a:extLst>
          </p:cNvPr>
          <p:cNvSpPr>
            <a:spLocks noGrp="1"/>
          </p:cNvSpPr>
          <p:nvPr>
            <p:ph type="body" sz="quarter" idx="49" hasCustomPrompt="1"/>
          </p:nvPr>
        </p:nvSpPr>
        <p:spPr>
          <a:xfrm>
            <a:off x="7338373" y="4123944"/>
            <a:ext cx="2237085" cy="1536192"/>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2" name="Text Placeholder 3">
            <a:extLst>
              <a:ext uri="{FF2B5EF4-FFF2-40B4-BE49-F238E27FC236}">
                <a16:creationId xmlns:a16="http://schemas.microsoft.com/office/drawing/2014/main" id="{D57F7BFF-DF7C-4D93-99E9-96862E3945FA}"/>
              </a:ext>
            </a:extLst>
          </p:cNvPr>
          <p:cNvSpPr>
            <a:spLocks noGrp="1"/>
          </p:cNvSpPr>
          <p:nvPr>
            <p:ph type="body" sz="quarter" idx="50" hasCustomPrompt="1"/>
          </p:nvPr>
        </p:nvSpPr>
        <p:spPr>
          <a:xfrm>
            <a:off x="9696127"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3214405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imeline Graph A - Dark">
    <p:bg>
      <p:bgRef idx="1001">
        <a:schemeClr val="bg1"/>
      </p:bgRef>
    </p:bg>
    <p:spTree>
      <p:nvGrpSpPr>
        <p:cNvPr id="1" name=""/>
        <p:cNvGrpSpPr/>
        <p:nvPr/>
      </p:nvGrpSpPr>
      <p:grpSpPr>
        <a:xfrm>
          <a:off x="0" y="0"/>
          <a:ext cx="0" cy="0"/>
          <a:chOff x="0" y="0"/>
          <a:chExt cx="0" cy="0"/>
        </a:xfrm>
      </p:grpSpPr>
      <p:cxnSp>
        <p:nvCxnSpPr>
          <p:cNvPr id="41" name="Straight Connector 40">
            <a:extLst>
              <a:ext uri="{FF2B5EF4-FFF2-40B4-BE49-F238E27FC236}">
                <a16:creationId xmlns:a16="http://schemas.microsoft.com/office/drawing/2014/main" id="{AADC1923-2C3E-4D67-9907-4307E66D17AC}"/>
              </a:ext>
            </a:extLst>
          </p:cNvPr>
          <p:cNvCxnSpPr>
            <a:cxnSpLocks/>
          </p:cNvCxnSpPr>
          <p:nvPr userDrawn="1"/>
        </p:nvCxnSpPr>
        <p:spPr>
          <a:xfrm>
            <a:off x="10814678"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037C76D1-8ADD-449D-B726-57F202BF56BE}"/>
              </a:ext>
            </a:extLst>
          </p:cNvPr>
          <p:cNvCxnSpPr>
            <a:cxnSpLocks/>
          </p:cNvCxnSpPr>
          <p:nvPr userDrawn="1"/>
        </p:nvCxnSpPr>
        <p:spPr>
          <a:xfrm>
            <a:off x="8447726"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316AEACC-9CDC-432A-B473-6067B7EA3D87}"/>
              </a:ext>
            </a:extLst>
          </p:cNvPr>
          <p:cNvCxnSpPr>
            <a:cxnSpLocks/>
          </p:cNvCxnSpPr>
          <p:nvPr userDrawn="1"/>
        </p:nvCxnSpPr>
        <p:spPr>
          <a:xfrm>
            <a:off x="6096000"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36" name="Text Placeholder 3">
            <a:extLst>
              <a:ext uri="{FF2B5EF4-FFF2-40B4-BE49-F238E27FC236}">
                <a16:creationId xmlns:a16="http://schemas.microsoft.com/office/drawing/2014/main" id="{864057D1-5DEA-4C6C-8E66-A507758DBC09}"/>
              </a:ext>
            </a:extLst>
          </p:cNvPr>
          <p:cNvSpPr>
            <a:spLocks noGrp="1"/>
          </p:cNvSpPr>
          <p:nvPr>
            <p:ph type="body" sz="quarter" idx="41" hasCustomPrompt="1"/>
          </p:nvPr>
        </p:nvSpPr>
        <p:spPr>
          <a:xfrm>
            <a:off x="4974271"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7" name="Text Placeholder 3">
            <a:extLst>
              <a:ext uri="{FF2B5EF4-FFF2-40B4-BE49-F238E27FC236}">
                <a16:creationId xmlns:a16="http://schemas.microsoft.com/office/drawing/2014/main" id="{1152C6EA-FF0C-4227-B611-400AA0E4774E}"/>
              </a:ext>
            </a:extLst>
          </p:cNvPr>
          <p:cNvSpPr>
            <a:spLocks noGrp="1"/>
          </p:cNvSpPr>
          <p:nvPr>
            <p:ph type="body" sz="quarter" idx="42" hasCustomPrompt="1"/>
          </p:nvPr>
        </p:nvSpPr>
        <p:spPr>
          <a:xfrm>
            <a:off x="4974271"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34" name="Straight Connector 33">
            <a:extLst>
              <a:ext uri="{FF2B5EF4-FFF2-40B4-BE49-F238E27FC236}">
                <a16:creationId xmlns:a16="http://schemas.microsoft.com/office/drawing/2014/main" id="{87E6274F-C20A-4D41-885E-736EE1F79AC8}"/>
              </a:ext>
            </a:extLst>
          </p:cNvPr>
          <p:cNvCxnSpPr>
            <a:cxnSpLocks/>
          </p:cNvCxnSpPr>
          <p:nvPr userDrawn="1"/>
        </p:nvCxnSpPr>
        <p:spPr>
          <a:xfrm>
            <a:off x="3717292"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8996A9E1-CC20-4D66-8880-010A1A70CF28}"/>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6D9FBE51-ABA6-408C-A41F-BA5299122241}"/>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DBB3249-FBF9-4152-8926-B8F3A606468C}"/>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C654CF24-C14A-4F65-871D-62C01C094B9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cxnSp>
        <p:nvCxnSpPr>
          <p:cNvPr id="7" name="Straight Connector 6">
            <a:extLst>
              <a:ext uri="{FF2B5EF4-FFF2-40B4-BE49-F238E27FC236}">
                <a16:creationId xmlns:a16="http://schemas.microsoft.com/office/drawing/2014/main" id="{0A4EA806-1F6A-43F8-8096-07FA6ED01F75}"/>
              </a:ext>
            </a:extLst>
          </p:cNvPr>
          <p:cNvCxnSpPr>
            <a:cxnSpLocks/>
          </p:cNvCxnSpPr>
          <p:nvPr userDrawn="1"/>
        </p:nvCxnSpPr>
        <p:spPr>
          <a:xfrm>
            <a:off x="1374142"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4" name="Text Placeholder 3">
            <a:extLst>
              <a:ext uri="{FF2B5EF4-FFF2-40B4-BE49-F238E27FC236}">
                <a16:creationId xmlns:a16="http://schemas.microsoft.com/office/drawing/2014/main" id="{DA648CE8-A5AB-46EA-90EA-09CE91ACBCAD}"/>
              </a:ext>
            </a:extLst>
          </p:cNvPr>
          <p:cNvSpPr>
            <a:spLocks noGrp="1"/>
          </p:cNvSpPr>
          <p:nvPr>
            <p:ph type="body" sz="quarter" idx="31" hasCustomPrompt="1"/>
          </p:nvPr>
        </p:nvSpPr>
        <p:spPr>
          <a:xfrm>
            <a:off x="252413"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5" name="Text Placeholder 3">
            <a:extLst>
              <a:ext uri="{FF2B5EF4-FFF2-40B4-BE49-F238E27FC236}">
                <a16:creationId xmlns:a16="http://schemas.microsoft.com/office/drawing/2014/main" id="{2772D013-E4E1-49D4-A3D9-A639C522A695}"/>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2FA0BCE2-BBD0-4DA2-81A4-43851D24048A}"/>
              </a:ext>
            </a:extLst>
          </p:cNvPr>
          <p:cNvSpPr>
            <a:spLocks noGrp="1"/>
          </p:cNvSpPr>
          <p:nvPr>
            <p:ph type="body" sz="quarter" idx="26" hasCustomPrompt="1"/>
          </p:nvPr>
        </p:nvSpPr>
        <p:spPr>
          <a:xfrm>
            <a:off x="2611728"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7" name="Text Placeholder 3">
            <a:extLst>
              <a:ext uri="{FF2B5EF4-FFF2-40B4-BE49-F238E27FC236}">
                <a16:creationId xmlns:a16="http://schemas.microsoft.com/office/drawing/2014/main" id="{28AED922-C545-4ADD-B862-5B0CF3E2493C}"/>
              </a:ext>
            </a:extLst>
          </p:cNvPr>
          <p:cNvSpPr>
            <a:spLocks noGrp="1"/>
          </p:cNvSpPr>
          <p:nvPr>
            <p:ph type="body" sz="quarter" idx="25" hasCustomPrompt="1"/>
          </p:nvPr>
        </p:nvSpPr>
        <p:spPr>
          <a:xfrm>
            <a:off x="2611728" y="4122215"/>
            <a:ext cx="2236497" cy="1531338"/>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cxnSp>
        <p:nvCxnSpPr>
          <p:cNvPr id="18" name="Straight Connector 17">
            <a:extLst>
              <a:ext uri="{FF2B5EF4-FFF2-40B4-BE49-F238E27FC236}">
                <a16:creationId xmlns:a16="http://schemas.microsoft.com/office/drawing/2014/main" id="{5547FACD-957A-4826-A2A1-91961AC7E0EC}"/>
              </a:ext>
            </a:extLst>
          </p:cNvPr>
          <p:cNvCxnSpPr>
            <a:cxnSpLocks/>
          </p:cNvCxnSpPr>
          <p:nvPr userDrawn="1"/>
        </p:nvCxnSpPr>
        <p:spPr>
          <a:xfrm>
            <a:off x="252412" y="3478918"/>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9" name="Text Placeholder 26">
            <a:extLst>
              <a:ext uri="{FF2B5EF4-FFF2-40B4-BE49-F238E27FC236}">
                <a16:creationId xmlns:a16="http://schemas.microsoft.com/office/drawing/2014/main" id="{DFC1BFFC-B816-4D6F-8174-9247C1EC5608}"/>
              </a:ext>
            </a:extLst>
          </p:cNvPr>
          <p:cNvSpPr>
            <a:spLocks noGrp="1"/>
          </p:cNvSpPr>
          <p:nvPr>
            <p:ph type="body" sz="quarter" idx="33"/>
          </p:nvPr>
        </p:nvSpPr>
        <p:spPr>
          <a:xfrm>
            <a:off x="255592" y="3319003"/>
            <a:ext cx="228600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0" name="Text Placeholder 26">
            <a:extLst>
              <a:ext uri="{FF2B5EF4-FFF2-40B4-BE49-F238E27FC236}">
                <a16:creationId xmlns:a16="http://schemas.microsoft.com/office/drawing/2014/main" id="{89C8B793-C002-4489-9290-BD428C56AE18}"/>
              </a:ext>
            </a:extLst>
          </p:cNvPr>
          <p:cNvSpPr>
            <a:spLocks noGrp="1"/>
          </p:cNvSpPr>
          <p:nvPr>
            <p:ph type="body" sz="quarter" idx="37"/>
          </p:nvPr>
        </p:nvSpPr>
        <p:spPr>
          <a:xfrm>
            <a:off x="2616521"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1" name="Text Placeholder 26">
            <a:extLst>
              <a:ext uri="{FF2B5EF4-FFF2-40B4-BE49-F238E27FC236}">
                <a16:creationId xmlns:a16="http://schemas.microsoft.com/office/drawing/2014/main" id="{64D5E3CD-7C2E-4E25-B2DD-33CF571DB42C}"/>
              </a:ext>
            </a:extLst>
          </p:cNvPr>
          <p:cNvSpPr>
            <a:spLocks noGrp="1"/>
          </p:cNvSpPr>
          <p:nvPr>
            <p:ph type="body" sz="quarter" idx="38"/>
          </p:nvPr>
        </p:nvSpPr>
        <p:spPr>
          <a:xfrm>
            <a:off x="4977450"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2" name="Text Placeholder 26">
            <a:extLst>
              <a:ext uri="{FF2B5EF4-FFF2-40B4-BE49-F238E27FC236}">
                <a16:creationId xmlns:a16="http://schemas.microsoft.com/office/drawing/2014/main" id="{C8C4A472-1FB0-4ABC-8E0B-12759417E058}"/>
              </a:ext>
            </a:extLst>
          </p:cNvPr>
          <p:cNvSpPr>
            <a:spLocks noGrp="1"/>
          </p:cNvSpPr>
          <p:nvPr>
            <p:ph type="body" sz="quarter" idx="39"/>
          </p:nvPr>
        </p:nvSpPr>
        <p:spPr>
          <a:xfrm>
            <a:off x="7338379"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3" name="Text Placeholder 26">
            <a:extLst>
              <a:ext uri="{FF2B5EF4-FFF2-40B4-BE49-F238E27FC236}">
                <a16:creationId xmlns:a16="http://schemas.microsoft.com/office/drawing/2014/main" id="{6F4E1109-2D06-4ABE-84BB-B533E56AE745}"/>
              </a:ext>
            </a:extLst>
          </p:cNvPr>
          <p:cNvSpPr>
            <a:spLocks noGrp="1"/>
          </p:cNvSpPr>
          <p:nvPr>
            <p:ph type="body" sz="quarter" idx="40"/>
          </p:nvPr>
        </p:nvSpPr>
        <p:spPr>
          <a:xfrm>
            <a:off x="9699308"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33" name="Text Placeholder 21">
            <a:extLst>
              <a:ext uri="{FF2B5EF4-FFF2-40B4-BE49-F238E27FC236}">
                <a16:creationId xmlns:a16="http://schemas.microsoft.com/office/drawing/2014/main" id="{D4DC336C-5DB4-47BD-B6CC-FB4CC7B5084A}"/>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39" name="Text Placeholder 3">
            <a:extLst>
              <a:ext uri="{FF2B5EF4-FFF2-40B4-BE49-F238E27FC236}">
                <a16:creationId xmlns:a16="http://schemas.microsoft.com/office/drawing/2014/main" id="{B95A0DBD-7EAF-4A00-8363-93282DB7808A}"/>
              </a:ext>
            </a:extLst>
          </p:cNvPr>
          <p:cNvSpPr>
            <a:spLocks noGrp="1"/>
          </p:cNvSpPr>
          <p:nvPr>
            <p:ph type="body" sz="quarter" idx="43" hasCustomPrompt="1"/>
          </p:nvPr>
        </p:nvSpPr>
        <p:spPr>
          <a:xfrm>
            <a:off x="7342162"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40" name="Text Placeholder 3">
            <a:extLst>
              <a:ext uri="{FF2B5EF4-FFF2-40B4-BE49-F238E27FC236}">
                <a16:creationId xmlns:a16="http://schemas.microsoft.com/office/drawing/2014/main" id="{0FA331ED-3E73-4749-AA56-FC7A7CB7B52D}"/>
              </a:ext>
            </a:extLst>
          </p:cNvPr>
          <p:cNvSpPr>
            <a:spLocks noGrp="1"/>
          </p:cNvSpPr>
          <p:nvPr>
            <p:ph type="body" sz="quarter" idx="44" hasCustomPrompt="1"/>
          </p:nvPr>
        </p:nvSpPr>
        <p:spPr>
          <a:xfrm>
            <a:off x="7342162" y="4122215"/>
            <a:ext cx="2236497" cy="1531338"/>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2" name="Text Placeholder 3">
            <a:extLst>
              <a:ext uri="{FF2B5EF4-FFF2-40B4-BE49-F238E27FC236}">
                <a16:creationId xmlns:a16="http://schemas.microsoft.com/office/drawing/2014/main" id="{9B001C3A-D004-4A04-9BD5-AD82E4F7F4AE}"/>
              </a:ext>
            </a:extLst>
          </p:cNvPr>
          <p:cNvSpPr>
            <a:spLocks noGrp="1"/>
          </p:cNvSpPr>
          <p:nvPr>
            <p:ph type="body" sz="quarter" idx="45" hasCustomPrompt="1"/>
          </p:nvPr>
        </p:nvSpPr>
        <p:spPr>
          <a:xfrm>
            <a:off x="9692949"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3" name="Text Placeholder 3">
            <a:extLst>
              <a:ext uri="{FF2B5EF4-FFF2-40B4-BE49-F238E27FC236}">
                <a16:creationId xmlns:a16="http://schemas.microsoft.com/office/drawing/2014/main" id="{E4E0EB06-A4BE-4402-B35F-8254E1154D47}"/>
              </a:ext>
            </a:extLst>
          </p:cNvPr>
          <p:cNvSpPr>
            <a:spLocks noGrp="1"/>
          </p:cNvSpPr>
          <p:nvPr>
            <p:ph type="body" sz="quarter" idx="46" hasCustomPrompt="1"/>
          </p:nvPr>
        </p:nvSpPr>
        <p:spPr>
          <a:xfrm>
            <a:off x="9692949"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3947116310"/>
      </p:ext>
    </p:extLst>
  </p:cSld>
  <p:clrMapOvr>
    <a:overrideClrMapping bg1="dk1" tx1="lt1" bg2="dk2" tx2="lt2" accent1="accent1" accent2="accent2" accent3="accent3" accent4="accent4" accent5="accent5" accent6="accent6" hlink="hlink" folHlink="folHlink"/>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Bulleted Timeline Graph A - Dark">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762E79-A28A-4E6E-8502-BB2D9895D26C}"/>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4E19C6E4-84D5-4EFA-9FB9-484F077DA7D0}"/>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0A8742F-5696-400D-B05E-CA9B2C26351F}"/>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44C9A4AA-FBEE-4FAD-8C8A-528C23B20DD7}"/>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Text Placeholder 21">
            <a:extLst>
              <a:ext uri="{FF2B5EF4-FFF2-40B4-BE49-F238E27FC236}">
                <a16:creationId xmlns:a16="http://schemas.microsoft.com/office/drawing/2014/main" id="{6F197A40-E7B5-4502-8099-9C2D5CC1BFE0}"/>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cxnSp>
        <p:nvCxnSpPr>
          <p:cNvPr id="7" name="Straight Connector 6">
            <a:extLst>
              <a:ext uri="{FF2B5EF4-FFF2-40B4-BE49-F238E27FC236}">
                <a16:creationId xmlns:a16="http://schemas.microsoft.com/office/drawing/2014/main" id="{E2607F0F-B9B5-4381-89B7-DC0961C70578}"/>
              </a:ext>
            </a:extLst>
          </p:cNvPr>
          <p:cNvCxnSpPr>
            <a:cxnSpLocks/>
          </p:cNvCxnSpPr>
          <p:nvPr userDrawn="1"/>
        </p:nvCxnSpPr>
        <p:spPr>
          <a:xfrm>
            <a:off x="10814678"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A95B483F-D329-4DAC-893B-091D0B47BA50}"/>
              </a:ext>
            </a:extLst>
          </p:cNvPr>
          <p:cNvCxnSpPr>
            <a:cxnSpLocks/>
          </p:cNvCxnSpPr>
          <p:nvPr userDrawn="1"/>
        </p:nvCxnSpPr>
        <p:spPr>
          <a:xfrm>
            <a:off x="8447726"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C3229B1-05C4-4F28-8DC9-D2199AD45040}"/>
              </a:ext>
            </a:extLst>
          </p:cNvPr>
          <p:cNvCxnSpPr>
            <a:cxnSpLocks/>
          </p:cNvCxnSpPr>
          <p:nvPr userDrawn="1"/>
        </p:nvCxnSpPr>
        <p:spPr>
          <a:xfrm>
            <a:off x="6096000"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1" name="Text Placeholder 3">
            <a:extLst>
              <a:ext uri="{FF2B5EF4-FFF2-40B4-BE49-F238E27FC236}">
                <a16:creationId xmlns:a16="http://schemas.microsoft.com/office/drawing/2014/main" id="{286DFFF1-B1EB-44F9-A7BB-B409D6310D92}"/>
              </a:ext>
            </a:extLst>
          </p:cNvPr>
          <p:cNvSpPr>
            <a:spLocks noGrp="1"/>
          </p:cNvSpPr>
          <p:nvPr>
            <p:ph type="body" sz="quarter" idx="42" hasCustomPrompt="1"/>
          </p:nvPr>
        </p:nvSpPr>
        <p:spPr>
          <a:xfrm>
            <a:off x="4974271"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12" name="Straight Connector 11">
            <a:extLst>
              <a:ext uri="{FF2B5EF4-FFF2-40B4-BE49-F238E27FC236}">
                <a16:creationId xmlns:a16="http://schemas.microsoft.com/office/drawing/2014/main" id="{11EBD181-0BB9-410F-9D9A-0D9329C41AAE}"/>
              </a:ext>
            </a:extLst>
          </p:cNvPr>
          <p:cNvCxnSpPr>
            <a:cxnSpLocks/>
          </p:cNvCxnSpPr>
          <p:nvPr userDrawn="1"/>
        </p:nvCxnSpPr>
        <p:spPr>
          <a:xfrm>
            <a:off x="3717292"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2450316F-D168-4478-9E25-569BB76B3D55}"/>
              </a:ext>
            </a:extLst>
          </p:cNvPr>
          <p:cNvCxnSpPr>
            <a:cxnSpLocks/>
          </p:cNvCxnSpPr>
          <p:nvPr userDrawn="1"/>
        </p:nvCxnSpPr>
        <p:spPr>
          <a:xfrm>
            <a:off x="1374142"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5" name="Text Placeholder 3">
            <a:extLst>
              <a:ext uri="{FF2B5EF4-FFF2-40B4-BE49-F238E27FC236}">
                <a16:creationId xmlns:a16="http://schemas.microsoft.com/office/drawing/2014/main" id="{07DBF090-B420-4446-985D-6C8AA3E5B56B}"/>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E0CF505F-47A7-44A5-8589-587529718AD9}"/>
              </a:ext>
            </a:extLst>
          </p:cNvPr>
          <p:cNvSpPr>
            <a:spLocks noGrp="1"/>
          </p:cNvSpPr>
          <p:nvPr>
            <p:ph type="body" sz="quarter" idx="26" hasCustomPrompt="1"/>
          </p:nvPr>
        </p:nvSpPr>
        <p:spPr>
          <a:xfrm>
            <a:off x="2611728"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18" name="Straight Connector 17">
            <a:extLst>
              <a:ext uri="{FF2B5EF4-FFF2-40B4-BE49-F238E27FC236}">
                <a16:creationId xmlns:a16="http://schemas.microsoft.com/office/drawing/2014/main" id="{2FC0F78C-8B49-42B8-B163-54460E790464}"/>
              </a:ext>
            </a:extLst>
          </p:cNvPr>
          <p:cNvCxnSpPr>
            <a:cxnSpLocks/>
          </p:cNvCxnSpPr>
          <p:nvPr userDrawn="1"/>
        </p:nvCxnSpPr>
        <p:spPr>
          <a:xfrm>
            <a:off x="252412" y="3478918"/>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9" name="Text Placeholder 26">
            <a:extLst>
              <a:ext uri="{FF2B5EF4-FFF2-40B4-BE49-F238E27FC236}">
                <a16:creationId xmlns:a16="http://schemas.microsoft.com/office/drawing/2014/main" id="{50D73857-0255-4EBE-B527-29AC1C0DC5B2}"/>
              </a:ext>
            </a:extLst>
          </p:cNvPr>
          <p:cNvSpPr>
            <a:spLocks noGrp="1"/>
          </p:cNvSpPr>
          <p:nvPr>
            <p:ph type="body" sz="quarter" idx="33"/>
          </p:nvPr>
        </p:nvSpPr>
        <p:spPr>
          <a:xfrm>
            <a:off x="255592" y="3319003"/>
            <a:ext cx="228600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0" name="Text Placeholder 26">
            <a:extLst>
              <a:ext uri="{FF2B5EF4-FFF2-40B4-BE49-F238E27FC236}">
                <a16:creationId xmlns:a16="http://schemas.microsoft.com/office/drawing/2014/main" id="{23A9F394-5C54-4DD0-B1E4-CC7F412BF78D}"/>
              </a:ext>
            </a:extLst>
          </p:cNvPr>
          <p:cNvSpPr>
            <a:spLocks noGrp="1"/>
          </p:cNvSpPr>
          <p:nvPr>
            <p:ph type="body" sz="quarter" idx="37"/>
          </p:nvPr>
        </p:nvSpPr>
        <p:spPr>
          <a:xfrm>
            <a:off x="2616521"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1" name="Text Placeholder 26">
            <a:extLst>
              <a:ext uri="{FF2B5EF4-FFF2-40B4-BE49-F238E27FC236}">
                <a16:creationId xmlns:a16="http://schemas.microsoft.com/office/drawing/2014/main" id="{5CB2F7C3-0187-4B38-BC84-4E353E3C9DEE}"/>
              </a:ext>
            </a:extLst>
          </p:cNvPr>
          <p:cNvSpPr>
            <a:spLocks noGrp="1"/>
          </p:cNvSpPr>
          <p:nvPr>
            <p:ph type="body" sz="quarter" idx="38"/>
          </p:nvPr>
        </p:nvSpPr>
        <p:spPr>
          <a:xfrm>
            <a:off x="4977450"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2" name="Text Placeholder 26">
            <a:extLst>
              <a:ext uri="{FF2B5EF4-FFF2-40B4-BE49-F238E27FC236}">
                <a16:creationId xmlns:a16="http://schemas.microsoft.com/office/drawing/2014/main" id="{7125EE94-824C-41BB-81DF-39F287AF5735}"/>
              </a:ext>
            </a:extLst>
          </p:cNvPr>
          <p:cNvSpPr>
            <a:spLocks noGrp="1"/>
          </p:cNvSpPr>
          <p:nvPr>
            <p:ph type="body" sz="quarter" idx="39"/>
          </p:nvPr>
        </p:nvSpPr>
        <p:spPr>
          <a:xfrm>
            <a:off x="7338379"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3" name="Text Placeholder 26">
            <a:extLst>
              <a:ext uri="{FF2B5EF4-FFF2-40B4-BE49-F238E27FC236}">
                <a16:creationId xmlns:a16="http://schemas.microsoft.com/office/drawing/2014/main" id="{962D3239-EF1D-4544-8A84-E75B91C3FD8E}"/>
              </a:ext>
            </a:extLst>
          </p:cNvPr>
          <p:cNvSpPr>
            <a:spLocks noGrp="1"/>
          </p:cNvSpPr>
          <p:nvPr>
            <p:ph type="body" sz="quarter" idx="40"/>
          </p:nvPr>
        </p:nvSpPr>
        <p:spPr>
          <a:xfrm>
            <a:off x="9699308"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4" name="Text Placeholder 3">
            <a:extLst>
              <a:ext uri="{FF2B5EF4-FFF2-40B4-BE49-F238E27FC236}">
                <a16:creationId xmlns:a16="http://schemas.microsoft.com/office/drawing/2014/main" id="{96A613F1-4219-4C60-81D4-9B9A5921D8E7}"/>
              </a:ext>
            </a:extLst>
          </p:cNvPr>
          <p:cNvSpPr>
            <a:spLocks noGrp="1"/>
          </p:cNvSpPr>
          <p:nvPr>
            <p:ph type="body" sz="quarter" idx="43" hasCustomPrompt="1"/>
          </p:nvPr>
        </p:nvSpPr>
        <p:spPr>
          <a:xfrm>
            <a:off x="7342162"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7" name="Text Placeholder 3">
            <a:extLst>
              <a:ext uri="{FF2B5EF4-FFF2-40B4-BE49-F238E27FC236}">
                <a16:creationId xmlns:a16="http://schemas.microsoft.com/office/drawing/2014/main" id="{CF95E10D-A4E2-4EB1-913C-6ED8A2CAC4FE}"/>
              </a:ext>
            </a:extLst>
          </p:cNvPr>
          <p:cNvSpPr>
            <a:spLocks noGrp="1"/>
          </p:cNvSpPr>
          <p:nvPr>
            <p:ph type="body" sz="quarter" idx="46" hasCustomPrompt="1"/>
          </p:nvPr>
        </p:nvSpPr>
        <p:spPr>
          <a:xfrm>
            <a:off x="9692949"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8" name="Text Placeholder 3">
            <a:extLst>
              <a:ext uri="{FF2B5EF4-FFF2-40B4-BE49-F238E27FC236}">
                <a16:creationId xmlns:a16="http://schemas.microsoft.com/office/drawing/2014/main" id="{4AEED13E-0CA1-4D4D-81F4-AD98447CB66A}"/>
              </a:ext>
            </a:extLst>
          </p:cNvPr>
          <p:cNvSpPr>
            <a:spLocks noGrp="1"/>
          </p:cNvSpPr>
          <p:nvPr>
            <p:ph type="body" sz="quarter" idx="47" hasCustomPrompt="1"/>
          </p:nvPr>
        </p:nvSpPr>
        <p:spPr>
          <a:xfrm>
            <a:off x="252414"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9" name="Text Placeholder 3">
            <a:extLst>
              <a:ext uri="{FF2B5EF4-FFF2-40B4-BE49-F238E27FC236}">
                <a16:creationId xmlns:a16="http://schemas.microsoft.com/office/drawing/2014/main" id="{8956F31C-0174-4226-AC2A-334A4CC5E2BD}"/>
              </a:ext>
            </a:extLst>
          </p:cNvPr>
          <p:cNvSpPr>
            <a:spLocks noGrp="1"/>
          </p:cNvSpPr>
          <p:nvPr>
            <p:ph type="body" sz="quarter" idx="41" hasCustomPrompt="1"/>
          </p:nvPr>
        </p:nvSpPr>
        <p:spPr>
          <a:xfrm>
            <a:off x="2615727" y="4123944"/>
            <a:ext cx="2237870" cy="1536192"/>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0" name="Text Placeholder 3">
            <a:extLst>
              <a:ext uri="{FF2B5EF4-FFF2-40B4-BE49-F238E27FC236}">
                <a16:creationId xmlns:a16="http://schemas.microsoft.com/office/drawing/2014/main" id="{3753BD56-22C3-46C1-A178-BE5BDF3ABF1A}"/>
              </a:ext>
            </a:extLst>
          </p:cNvPr>
          <p:cNvSpPr>
            <a:spLocks noGrp="1"/>
          </p:cNvSpPr>
          <p:nvPr>
            <p:ph type="body" sz="quarter" idx="48" hasCustomPrompt="1"/>
          </p:nvPr>
        </p:nvSpPr>
        <p:spPr>
          <a:xfrm>
            <a:off x="4975859"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1" name="Text Placeholder 3">
            <a:extLst>
              <a:ext uri="{FF2B5EF4-FFF2-40B4-BE49-F238E27FC236}">
                <a16:creationId xmlns:a16="http://schemas.microsoft.com/office/drawing/2014/main" id="{45030636-ABB6-4619-995C-23FDF5D8B0A9}"/>
              </a:ext>
            </a:extLst>
          </p:cNvPr>
          <p:cNvSpPr>
            <a:spLocks noGrp="1"/>
          </p:cNvSpPr>
          <p:nvPr>
            <p:ph type="body" sz="quarter" idx="49" hasCustomPrompt="1"/>
          </p:nvPr>
        </p:nvSpPr>
        <p:spPr>
          <a:xfrm>
            <a:off x="7338373" y="4123944"/>
            <a:ext cx="2237085" cy="1536192"/>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2" name="Text Placeholder 3">
            <a:extLst>
              <a:ext uri="{FF2B5EF4-FFF2-40B4-BE49-F238E27FC236}">
                <a16:creationId xmlns:a16="http://schemas.microsoft.com/office/drawing/2014/main" id="{D57F7BFF-DF7C-4D93-99E9-96862E3945FA}"/>
              </a:ext>
            </a:extLst>
          </p:cNvPr>
          <p:cNvSpPr>
            <a:spLocks noGrp="1"/>
          </p:cNvSpPr>
          <p:nvPr>
            <p:ph type="body" sz="quarter" idx="50" hasCustomPrompt="1"/>
          </p:nvPr>
        </p:nvSpPr>
        <p:spPr>
          <a:xfrm>
            <a:off x="9696127"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89096358"/>
      </p:ext>
    </p:extLst>
  </p:cSld>
  <p:clrMapOvr>
    <a:overrideClrMapping bg1="dk1" tx1="lt1" bg2="dk2" tx2="lt2" accent1="accent1" accent2="accent2" accent3="accent3" accent4="accent4" accent5="accent5" accent6="accent6" hlink="hlink" folHlink="folHlink"/>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imeline Graph - Light">
    <p:spTree>
      <p:nvGrpSpPr>
        <p:cNvPr id="1" name=""/>
        <p:cNvGrpSpPr/>
        <p:nvPr/>
      </p:nvGrpSpPr>
      <p:grpSpPr>
        <a:xfrm>
          <a:off x="0" y="0"/>
          <a:ext cx="0" cy="0"/>
          <a:chOff x="0" y="0"/>
          <a:chExt cx="0" cy="0"/>
        </a:xfrm>
      </p:grpSpPr>
      <p:cxnSp>
        <p:nvCxnSpPr>
          <p:cNvPr id="23" name="Straight Connector 22">
            <a:extLst>
              <a:ext uri="{FF2B5EF4-FFF2-40B4-BE49-F238E27FC236}">
                <a16:creationId xmlns:a16="http://schemas.microsoft.com/office/drawing/2014/main" id="{5AADF7C0-CAC0-45D6-8BF1-DD1678C5D695}"/>
              </a:ext>
            </a:extLst>
          </p:cNvPr>
          <p:cNvCxnSpPr/>
          <p:nvPr userDrawn="1"/>
        </p:nvCxnSpPr>
        <p:spPr>
          <a:xfrm flipV="1">
            <a:off x="9578659"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DC0EE900-11F7-4E88-AD24-70FAFF570343}"/>
              </a:ext>
            </a:extLst>
          </p:cNvPr>
          <p:cNvCxnSpPr>
            <a:cxnSpLocks/>
          </p:cNvCxnSpPr>
          <p:nvPr userDrawn="1"/>
        </p:nvCxnSpPr>
        <p:spPr>
          <a:xfrm flipV="1">
            <a:off x="2495872" y="1343448"/>
            <a:ext cx="0" cy="4257252"/>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B90C38C1-F6AF-4109-9FBD-9E0590CC1D2D}"/>
              </a:ext>
            </a:extLst>
          </p:cNvPr>
          <p:cNvCxnSpPr/>
          <p:nvPr userDrawn="1"/>
        </p:nvCxnSpPr>
        <p:spPr>
          <a:xfrm flipV="1">
            <a:off x="4856801"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5FCA16BC-3054-49F0-A2D0-5AF4482EF160}"/>
              </a:ext>
            </a:extLst>
          </p:cNvPr>
          <p:cNvCxnSpPr/>
          <p:nvPr userDrawn="1"/>
        </p:nvCxnSpPr>
        <p:spPr>
          <a:xfrm flipV="1">
            <a:off x="7212937"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80B21EF6-9690-4F37-BD5B-46B0E84947DD}"/>
              </a:ext>
            </a:extLst>
          </p:cNvPr>
          <p:cNvSpPr>
            <a:spLocks noGrp="1"/>
          </p:cNvSpPr>
          <p:nvPr>
            <p:ph type="title" hasCustomPrompt="1"/>
          </p:nvPr>
        </p:nvSpPr>
        <p:spPr/>
        <p:txBody>
          <a:bodyPr/>
          <a:lstStyle/>
          <a:p>
            <a:r>
              <a:rPr lang="en-US"/>
              <a:t>Content page title (14pt)</a:t>
            </a:r>
          </a:p>
        </p:txBody>
      </p:sp>
      <p:sp>
        <p:nvSpPr>
          <p:cNvPr id="3" name="Footer Placeholder 2">
            <a:extLst>
              <a:ext uri="{FF2B5EF4-FFF2-40B4-BE49-F238E27FC236}">
                <a16:creationId xmlns:a16="http://schemas.microsoft.com/office/drawing/2014/main" id="{E37C2393-0826-456D-B825-FEFD7D3DB0D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F3B4FA7-6154-4177-8788-6209B95457F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9250EFD7-0D63-450C-B436-15261428E424}"/>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Text Placeholder 3">
            <a:extLst>
              <a:ext uri="{FF2B5EF4-FFF2-40B4-BE49-F238E27FC236}">
                <a16:creationId xmlns:a16="http://schemas.microsoft.com/office/drawing/2014/main" id="{8DD0D77A-10A5-4D60-9B72-600163DF7D55}"/>
              </a:ext>
            </a:extLst>
          </p:cNvPr>
          <p:cNvSpPr>
            <a:spLocks noGrp="1"/>
          </p:cNvSpPr>
          <p:nvPr>
            <p:ph type="body" sz="quarter" idx="27" hasCustomPrompt="1"/>
          </p:nvPr>
        </p:nvSpPr>
        <p:spPr>
          <a:xfrm>
            <a:off x="4977450" y="1550193"/>
            <a:ext cx="2235486"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7" name="Text Placeholder 3">
            <a:extLst>
              <a:ext uri="{FF2B5EF4-FFF2-40B4-BE49-F238E27FC236}">
                <a16:creationId xmlns:a16="http://schemas.microsoft.com/office/drawing/2014/main" id="{D402797E-A472-42BB-B4B3-95F7F99AAA55}"/>
              </a:ext>
            </a:extLst>
          </p:cNvPr>
          <p:cNvSpPr>
            <a:spLocks noGrp="1"/>
          </p:cNvSpPr>
          <p:nvPr>
            <p:ph type="body" sz="quarter" idx="28" hasCustomPrompt="1"/>
          </p:nvPr>
        </p:nvSpPr>
        <p:spPr>
          <a:xfrm>
            <a:off x="4977450" y="1327150"/>
            <a:ext cx="2235486"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8" name="Text Placeholder 3">
            <a:extLst>
              <a:ext uri="{FF2B5EF4-FFF2-40B4-BE49-F238E27FC236}">
                <a16:creationId xmlns:a16="http://schemas.microsoft.com/office/drawing/2014/main" id="{71D3A709-3D5A-4E70-BDA9-13538C13D397}"/>
              </a:ext>
            </a:extLst>
          </p:cNvPr>
          <p:cNvSpPr>
            <a:spLocks noGrp="1"/>
          </p:cNvSpPr>
          <p:nvPr>
            <p:ph type="body" sz="quarter" idx="29" hasCustomPrompt="1"/>
          </p:nvPr>
        </p:nvSpPr>
        <p:spPr>
          <a:xfrm>
            <a:off x="7338379" y="1546605"/>
            <a:ext cx="2240274"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9" name="Text Placeholder 3">
            <a:extLst>
              <a:ext uri="{FF2B5EF4-FFF2-40B4-BE49-F238E27FC236}">
                <a16:creationId xmlns:a16="http://schemas.microsoft.com/office/drawing/2014/main" id="{DF90B9E2-930B-486A-A542-788D11877975}"/>
              </a:ext>
            </a:extLst>
          </p:cNvPr>
          <p:cNvSpPr>
            <a:spLocks noGrp="1"/>
          </p:cNvSpPr>
          <p:nvPr>
            <p:ph type="body" sz="quarter" idx="30" hasCustomPrompt="1"/>
          </p:nvPr>
        </p:nvSpPr>
        <p:spPr>
          <a:xfrm>
            <a:off x="7338379" y="1327150"/>
            <a:ext cx="2240274"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0" name="Text Placeholder 3">
            <a:extLst>
              <a:ext uri="{FF2B5EF4-FFF2-40B4-BE49-F238E27FC236}">
                <a16:creationId xmlns:a16="http://schemas.microsoft.com/office/drawing/2014/main" id="{27FC3224-30FF-456F-9B92-0DEA58DCBABB}"/>
              </a:ext>
            </a:extLst>
          </p:cNvPr>
          <p:cNvSpPr>
            <a:spLocks noGrp="1"/>
          </p:cNvSpPr>
          <p:nvPr>
            <p:ph type="body" sz="quarter" idx="31" hasCustomPrompt="1"/>
          </p:nvPr>
        </p:nvSpPr>
        <p:spPr>
          <a:xfrm>
            <a:off x="252413" y="1550193"/>
            <a:ext cx="2243458" cy="3846991"/>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1" name="Text Placeholder 3">
            <a:extLst>
              <a:ext uri="{FF2B5EF4-FFF2-40B4-BE49-F238E27FC236}">
                <a16:creationId xmlns:a16="http://schemas.microsoft.com/office/drawing/2014/main" id="{C1FD7774-AF52-42E5-B774-57FD41BB3529}"/>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2" name="Text Placeholder 3">
            <a:extLst>
              <a:ext uri="{FF2B5EF4-FFF2-40B4-BE49-F238E27FC236}">
                <a16:creationId xmlns:a16="http://schemas.microsoft.com/office/drawing/2014/main" id="{3AAC55F7-0A5D-4481-BA59-104F92D5C188}"/>
              </a:ext>
            </a:extLst>
          </p:cNvPr>
          <p:cNvSpPr>
            <a:spLocks noGrp="1"/>
          </p:cNvSpPr>
          <p:nvPr>
            <p:ph type="body" sz="quarter" idx="26" hasCustomPrompt="1"/>
          </p:nvPr>
        </p:nvSpPr>
        <p:spPr>
          <a:xfrm>
            <a:off x="2611728" y="1327150"/>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3" name="Text Placeholder 3">
            <a:extLst>
              <a:ext uri="{FF2B5EF4-FFF2-40B4-BE49-F238E27FC236}">
                <a16:creationId xmlns:a16="http://schemas.microsoft.com/office/drawing/2014/main" id="{33311E9D-7361-4501-96C2-80649211EFA5}"/>
              </a:ext>
            </a:extLst>
          </p:cNvPr>
          <p:cNvSpPr>
            <a:spLocks noGrp="1"/>
          </p:cNvSpPr>
          <p:nvPr>
            <p:ph type="body" sz="quarter" idx="25" hasCustomPrompt="1"/>
          </p:nvPr>
        </p:nvSpPr>
        <p:spPr>
          <a:xfrm>
            <a:off x="2611728" y="1550193"/>
            <a:ext cx="2236497" cy="3843397"/>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cxnSp>
        <p:nvCxnSpPr>
          <p:cNvPr id="15" name="Straight Connector 14">
            <a:extLst>
              <a:ext uri="{FF2B5EF4-FFF2-40B4-BE49-F238E27FC236}">
                <a16:creationId xmlns:a16="http://schemas.microsoft.com/office/drawing/2014/main" id="{A3F7E6AF-E12F-43C6-988B-154028843BAE}"/>
              </a:ext>
            </a:extLst>
          </p:cNvPr>
          <p:cNvCxnSpPr>
            <a:cxnSpLocks/>
          </p:cNvCxnSpPr>
          <p:nvPr userDrawn="1"/>
        </p:nvCxnSpPr>
        <p:spPr>
          <a:xfrm>
            <a:off x="252412" y="5600700"/>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32" name="Text Placeholder 26">
            <a:extLst>
              <a:ext uri="{FF2B5EF4-FFF2-40B4-BE49-F238E27FC236}">
                <a16:creationId xmlns:a16="http://schemas.microsoft.com/office/drawing/2014/main" id="{87623F24-DAE7-470A-9066-3541D4EB056A}"/>
              </a:ext>
            </a:extLst>
          </p:cNvPr>
          <p:cNvSpPr>
            <a:spLocks noGrp="1"/>
          </p:cNvSpPr>
          <p:nvPr>
            <p:ph type="body" sz="quarter" idx="33"/>
          </p:nvPr>
        </p:nvSpPr>
        <p:spPr>
          <a:xfrm>
            <a:off x="255592"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34" name="Text Placeholder 26">
            <a:extLst>
              <a:ext uri="{FF2B5EF4-FFF2-40B4-BE49-F238E27FC236}">
                <a16:creationId xmlns:a16="http://schemas.microsoft.com/office/drawing/2014/main" id="{EF02754E-A789-42E1-947A-076363B93D31}"/>
              </a:ext>
            </a:extLst>
          </p:cNvPr>
          <p:cNvSpPr>
            <a:spLocks noGrp="1"/>
          </p:cNvSpPr>
          <p:nvPr>
            <p:ph type="body" sz="quarter" idx="37"/>
          </p:nvPr>
        </p:nvSpPr>
        <p:spPr>
          <a:xfrm>
            <a:off x="2616521"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36" name="Text Placeholder 26">
            <a:extLst>
              <a:ext uri="{FF2B5EF4-FFF2-40B4-BE49-F238E27FC236}">
                <a16:creationId xmlns:a16="http://schemas.microsoft.com/office/drawing/2014/main" id="{F43902E8-6CF1-497B-A3E1-FA61A56147A5}"/>
              </a:ext>
            </a:extLst>
          </p:cNvPr>
          <p:cNvSpPr>
            <a:spLocks noGrp="1"/>
          </p:cNvSpPr>
          <p:nvPr>
            <p:ph type="body" sz="quarter" idx="38"/>
          </p:nvPr>
        </p:nvSpPr>
        <p:spPr>
          <a:xfrm>
            <a:off x="4977450"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38" name="Text Placeholder 26">
            <a:extLst>
              <a:ext uri="{FF2B5EF4-FFF2-40B4-BE49-F238E27FC236}">
                <a16:creationId xmlns:a16="http://schemas.microsoft.com/office/drawing/2014/main" id="{33414733-52C8-46A3-B307-2BC3A48F8F10}"/>
              </a:ext>
            </a:extLst>
          </p:cNvPr>
          <p:cNvSpPr>
            <a:spLocks noGrp="1"/>
          </p:cNvSpPr>
          <p:nvPr>
            <p:ph type="body" sz="quarter" idx="39"/>
          </p:nvPr>
        </p:nvSpPr>
        <p:spPr>
          <a:xfrm>
            <a:off x="7338379"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39" name="Text Placeholder 21">
            <a:extLst>
              <a:ext uri="{FF2B5EF4-FFF2-40B4-BE49-F238E27FC236}">
                <a16:creationId xmlns:a16="http://schemas.microsoft.com/office/drawing/2014/main" id="{2082D573-DFC5-41E4-84ED-8D0192EF74F4}"/>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24" name="Text Placeholder 26">
            <a:extLst>
              <a:ext uri="{FF2B5EF4-FFF2-40B4-BE49-F238E27FC236}">
                <a16:creationId xmlns:a16="http://schemas.microsoft.com/office/drawing/2014/main" id="{001CB4F3-A4D3-40CE-A156-B09787F280A8}"/>
              </a:ext>
            </a:extLst>
          </p:cNvPr>
          <p:cNvSpPr>
            <a:spLocks noGrp="1"/>
          </p:cNvSpPr>
          <p:nvPr>
            <p:ph type="body" sz="quarter" idx="40"/>
          </p:nvPr>
        </p:nvSpPr>
        <p:spPr>
          <a:xfrm>
            <a:off x="9699308"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5" name="Text Placeholder 3">
            <a:extLst>
              <a:ext uri="{FF2B5EF4-FFF2-40B4-BE49-F238E27FC236}">
                <a16:creationId xmlns:a16="http://schemas.microsoft.com/office/drawing/2014/main" id="{FA0FFF0E-491E-48AD-86EA-D26AFE355695}"/>
              </a:ext>
            </a:extLst>
          </p:cNvPr>
          <p:cNvSpPr>
            <a:spLocks noGrp="1"/>
          </p:cNvSpPr>
          <p:nvPr>
            <p:ph type="body" sz="quarter" idx="41" hasCustomPrompt="1"/>
          </p:nvPr>
        </p:nvSpPr>
        <p:spPr>
          <a:xfrm>
            <a:off x="9696128" y="1550193"/>
            <a:ext cx="2235486"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6" name="Text Placeholder 3">
            <a:extLst>
              <a:ext uri="{FF2B5EF4-FFF2-40B4-BE49-F238E27FC236}">
                <a16:creationId xmlns:a16="http://schemas.microsoft.com/office/drawing/2014/main" id="{2DAF3D16-C4C8-454C-A44B-69B6E0951E09}"/>
              </a:ext>
            </a:extLst>
          </p:cNvPr>
          <p:cNvSpPr>
            <a:spLocks noGrp="1"/>
          </p:cNvSpPr>
          <p:nvPr>
            <p:ph type="body" sz="quarter" idx="42" hasCustomPrompt="1"/>
          </p:nvPr>
        </p:nvSpPr>
        <p:spPr>
          <a:xfrm>
            <a:off x="9696128" y="1327150"/>
            <a:ext cx="2235486"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386919627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Bulleted Timeline Graph - Light">
    <p:spTree>
      <p:nvGrpSpPr>
        <p:cNvPr id="1" name=""/>
        <p:cNvGrpSpPr/>
        <p:nvPr/>
      </p:nvGrpSpPr>
      <p:grpSpPr>
        <a:xfrm>
          <a:off x="0" y="0"/>
          <a:ext cx="0" cy="0"/>
          <a:chOff x="0" y="0"/>
          <a:chExt cx="0" cy="0"/>
        </a:xfrm>
      </p:grpSpPr>
      <p:cxnSp>
        <p:nvCxnSpPr>
          <p:cNvPr id="48" name="Straight Connector 47">
            <a:extLst>
              <a:ext uri="{FF2B5EF4-FFF2-40B4-BE49-F238E27FC236}">
                <a16:creationId xmlns:a16="http://schemas.microsoft.com/office/drawing/2014/main" id="{3E909EE7-1961-4971-8EBF-1A38712A1A34}"/>
              </a:ext>
            </a:extLst>
          </p:cNvPr>
          <p:cNvCxnSpPr>
            <a:cxnSpLocks/>
          </p:cNvCxnSpPr>
          <p:nvPr userDrawn="1"/>
        </p:nvCxnSpPr>
        <p:spPr>
          <a:xfrm flipV="1">
            <a:off x="9578659"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9D59E49E-D747-4C0E-B027-3879AA735E7E}"/>
              </a:ext>
            </a:extLst>
          </p:cNvPr>
          <p:cNvCxnSpPr>
            <a:cxnSpLocks/>
          </p:cNvCxnSpPr>
          <p:nvPr userDrawn="1"/>
        </p:nvCxnSpPr>
        <p:spPr>
          <a:xfrm flipV="1">
            <a:off x="2495872" y="1343448"/>
            <a:ext cx="0" cy="4257252"/>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C23D054B-C88F-415B-9ADD-55528CE40AAD}"/>
              </a:ext>
            </a:extLst>
          </p:cNvPr>
          <p:cNvCxnSpPr>
            <a:cxnSpLocks/>
          </p:cNvCxnSpPr>
          <p:nvPr userDrawn="1"/>
        </p:nvCxnSpPr>
        <p:spPr>
          <a:xfrm flipV="1">
            <a:off x="4856801"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E905351F-49BA-4BDE-8A02-648BEBA9F569}"/>
              </a:ext>
            </a:extLst>
          </p:cNvPr>
          <p:cNvCxnSpPr>
            <a:cxnSpLocks/>
          </p:cNvCxnSpPr>
          <p:nvPr userDrawn="1"/>
        </p:nvCxnSpPr>
        <p:spPr>
          <a:xfrm flipV="1">
            <a:off x="7212937"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80B21EF6-9690-4F37-BD5B-46B0E84947DD}"/>
              </a:ext>
            </a:extLst>
          </p:cNvPr>
          <p:cNvSpPr>
            <a:spLocks noGrp="1"/>
          </p:cNvSpPr>
          <p:nvPr>
            <p:ph type="title" hasCustomPrompt="1"/>
          </p:nvPr>
        </p:nvSpPr>
        <p:spPr/>
        <p:txBody>
          <a:bodyPr/>
          <a:lstStyle/>
          <a:p>
            <a:r>
              <a:rPr lang="en-US"/>
              <a:t>Content page title (14pt)</a:t>
            </a:r>
          </a:p>
        </p:txBody>
      </p:sp>
      <p:sp>
        <p:nvSpPr>
          <p:cNvPr id="3" name="Footer Placeholder 2">
            <a:extLst>
              <a:ext uri="{FF2B5EF4-FFF2-40B4-BE49-F238E27FC236}">
                <a16:creationId xmlns:a16="http://schemas.microsoft.com/office/drawing/2014/main" id="{E37C2393-0826-456D-B825-FEFD7D3DB0D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F3B4FA7-6154-4177-8788-6209B95457F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9250EFD7-0D63-450C-B436-15261428E424}"/>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Text Placeholder 3">
            <a:extLst>
              <a:ext uri="{FF2B5EF4-FFF2-40B4-BE49-F238E27FC236}">
                <a16:creationId xmlns:a16="http://schemas.microsoft.com/office/drawing/2014/main" id="{D402797E-A472-42BB-B4B3-95F7F99AAA55}"/>
              </a:ext>
            </a:extLst>
          </p:cNvPr>
          <p:cNvSpPr>
            <a:spLocks noGrp="1"/>
          </p:cNvSpPr>
          <p:nvPr>
            <p:ph type="body" sz="quarter" idx="28" hasCustomPrompt="1"/>
          </p:nvPr>
        </p:nvSpPr>
        <p:spPr>
          <a:xfrm>
            <a:off x="4975859"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1" name="Text Placeholder 3">
            <a:extLst>
              <a:ext uri="{FF2B5EF4-FFF2-40B4-BE49-F238E27FC236}">
                <a16:creationId xmlns:a16="http://schemas.microsoft.com/office/drawing/2014/main" id="{C1FD7774-AF52-42E5-B774-57FD41BB3529}"/>
              </a:ext>
            </a:extLst>
          </p:cNvPr>
          <p:cNvSpPr>
            <a:spLocks noGrp="1"/>
          </p:cNvSpPr>
          <p:nvPr>
            <p:ph type="body" sz="quarter" idx="32" hasCustomPrompt="1"/>
          </p:nvPr>
        </p:nvSpPr>
        <p:spPr>
          <a:xfrm>
            <a:off x="252412"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2" name="Text Placeholder 3">
            <a:extLst>
              <a:ext uri="{FF2B5EF4-FFF2-40B4-BE49-F238E27FC236}">
                <a16:creationId xmlns:a16="http://schemas.microsoft.com/office/drawing/2014/main" id="{3AAC55F7-0A5D-4481-BA59-104F92D5C188}"/>
              </a:ext>
            </a:extLst>
          </p:cNvPr>
          <p:cNvSpPr>
            <a:spLocks noGrp="1"/>
          </p:cNvSpPr>
          <p:nvPr>
            <p:ph type="body" sz="quarter" idx="26" hasCustomPrompt="1"/>
          </p:nvPr>
        </p:nvSpPr>
        <p:spPr>
          <a:xfrm>
            <a:off x="2615727" y="1327150"/>
            <a:ext cx="223787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15" name="Straight Connector 14">
            <a:extLst>
              <a:ext uri="{FF2B5EF4-FFF2-40B4-BE49-F238E27FC236}">
                <a16:creationId xmlns:a16="http://schemas.microsoft.com/office/drawing/2014/main" id="{A3F7E6AF-E12F-43C6-988B-154028843BAE}"/>
              </a:ext>
            </a:extLst>
          </p:cNvPr>
          <p:cNvCxnSpPr/>
          <p:nvPr userDrawn="1"/>
        </p:nvCxnSpPr>
        <p:spPr>
          <a:xfrm>
            <a:off x="252412" y="5600700"/>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39" name="Text Placeholder 21">
            <a:extLst>
              <a:ext uri="{FF2B5EF4-FFF2-40B4-BE49-F238E27FC236}">
                <a16:creationId xmlns:a16="http://schemas.microsoft.com/office/drawing/2014/main" id="{2082D573-DFC5-41E4-84ED-8D0192EF74F4}"/>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24" name="Text Placeholder 3">
            <a:extLst>
              <a:ext uri="{FF2B5EF4-FFF2-40B4-BE49-F238E27FC236}">
                <a16:creationId xmlns:a16="http://schemas.microsoft.com/office/drawing/2014/main" id="{7658603B-2D54-4126-9762-E08B29741319}"/>
              </a:ext>
            </a:extLst>
          </p:cNvPr>
          <p:cNvSpPr>
            <a:spLocks noGrp="1"/>
          </p:cNvSpPr>
          <p:nvPr>
            <p:ph type="body" sz="quarter" idx="40" hasCustomPrompt="1"/>
          </p:nvPr>
        </p:nvSpPr>
        <p:spPr>
          <a:xfrm>
            <a:off x="252414"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6" name="Text Placeholder 3">
            <a:extLst>
              <a:ext uri="{FF2B5EF4-FFF2-40B4-BE49-F238E27FC236}">
                <a16:creationId xmlns:a16="http://schemas.microsoft.com/office/drawing/2014/main" id="{D5472CD2-8B33-4B89-8EA7-44AE47FD3F31}"/>
              </a:ext>
            </a:extLst>
          </p:cNvPr>
          <p:cNvSpPr>
            <a:spLocks noGrp="1"/>
          </p:cNvSpPr>
          <p:nvPr>
            <p:ph type="body" sz="quarter" idx="41" hasCustomPrompt="1"/>
          </p:nvPr>
        </p:nvSpPr>
        <p:spPr>
          <a:xfrm>
            <a:off x="2615727" y="1550195"/>
            <a:ext cx="2237870" cy="3842986"/>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8" name="Text Placeholder 3">
            <a:extLst>
              <a:ext uri="{FF2B5EF4-FFF2-40B4-BE49-F238E27FC236}">
                <a16:creationId xmlns:a16="http://schemas.microsoft.com/office/drawing/2014/main" id="{D0822FC7-368A-4C2A-8E5F-D429D6A5A68D}"/>
              </a:ext>
            </a:extLst>
          </p:cNvPr>
          <p:cNvSpPr>
            <a:spLocks noGrp="1"/>
          </p:cNvSpPr>
          <p:nvPr>
            <p:ph type="body" sz="quarter" idx="42" hasCustomPrompt="1"/>
          </p:nvPr>
        </p:nvSpPr>
        <p:spPr>
          <a:xfrm>
            <a:off x="4975859"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0" name="Text Placeholder 3">
            <a:extLst>
              <a:ext uri="{FF2B5EF4-FFF2-40B4-BE49-F238E27FC236}">
                <a16:creationId xmlns:a16="http://schemas.microsoft.com/office/drawing/2014/main" id="{FA2B6370-8FFE-4283-B19E-91D884F40C30}"/>
              </a:ext>
            </a:extLst>
          </p:cNvPr>
          <p:cNvSpPr>
            <a:spLocks noGrp="1"/>
          </p:cNvSpPr>
          <p:nvPr>
            <p:ph type="body" sz="quarter" idx="43" hasCustomPrompt="1"/>
          </p:nvPr>
        </p:nvSpPr>
        <p:spPr>
          <a:xfrm>
            <a:off x="7338373" y="1546605"/>
            <a:ext cx="2237085" cy="3850579"/>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3" name="Text Placeholder 3">
            <a:extLst>
              <a:ext uri="{FF2B5EF4-FFF2-40B4-BE49-F238E27FC236}">
                <a16:creationId xmlns:a16="http://schemas.microsoft.com/office/drawing/2014/main" id="{E2FEB32E-11F3-4266-B1C6-A7A28311E5EB}"/>
              </a:ext>
            </a:extLst>
          </p:cNvPr>
          <p:cNvSpPr>
            <a:spLocks noGrp="1"/>
          </p:cNvSpPr>
          <p:nvPr>
            <p:ph type="body" sz="quarter" idx="45" hasCustomPrompt="1"/>
          </p:nvPr>
        </p:nvSpPr>
        <p:spPr>
          <a:xfrm>
            <a:off x="9696127"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5" name="Text Placeholder 3">
            <a:extLst>
              <a:ext uri="{FF2B5EF4-FFF2-40B4-BE49-F238E27FC236}">
                <a16:creationId xmlns:a16="http://schemas.microsoft.com/office/drawing/2014/main" id="{65A653FE-B6B4-49CC-9495-CF60F4855182}"/>
              </a:ext>
            </a:extLst>
          </p:cNvPr>
          <p:cNvSpPr>
            <a:spLocks noGrp="1"/>
          </p:cNvSpPr>
          <p:nvPr>
            <p:ph type="body" sz="quarter" idx="46" hasCustomPrompt="1"/>
          </p:nvPr>
        </p:nvSpPr>
        <p:spPr>
          <a:xfrm>
            <a:off x="9696127"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7" name="Text Placeholder 26">
            <a:extLst>
              <a:ext uri="{FF2B5EF4-FFF2-40B4-BE49-F238E27FC236}">
                <a16:creationId xmlns:a16="http://schemas.microsoft.com/office/drawing/2014/main" id="{E6BAB3FD-DDE9-4A68-9D16-C013B07A8746}"/>
              </a:ext>
            </a:extLst>
          </p:cNvPr>
          <p:cNvSpPr>
            <a:spLocks noGrp="1"/>
          </p:cNvSpPr>
          <p:nvPr>
            <p:ph type="body" sz="quarter" idx="33"/>
          </p:nvPr>
        </p:nvSpPr>
        <p:spPr>
          <a:xfrm>
            <a:off x="255592"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40" name="Text Placeholder 26">
            <a:extLst>
              <a:ext uri="{FF2B5EF4-FFF2-40B4-BE49-F238E27FC236}">
                <a16:creationId xmlns:a16="http://schemas.microsoft.com/office/drawing/2014/main" id="{6CB738ED-E2C2-4228-9C4C-C0EE39414FB9}"/>
              </a:ext>
            </a:extLst>
          </p:cNvPr>
          <p:cNvSpPr>
            <a:spLocks noGrp="1"/>
          </p:cNvSpPr>
          <p:nvPr>
            <p:ph type="body" sz="quarter" idx="37"/>
          </p:nvPr>
        </p:nvSpPr>
        <p:spPr>
          <a:xfrm>
            <a:off x="2616521"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41" name="Text Placeholder 26">
            <a:extLst>
              <a:ext uri="{FF2B5EF4-FFF2-40B4-BE49-F238E27FC236}">
                <a16:creationId xmlns:a16="http://schemas.microsoft.com/office/drawing/2014/main" id="{0F81BC14-2094-4921-9699-DBC6D6443E8B}"/>
              </a:ext>
            </a:extLst>
          </p:cNvPr>
          <p:cNvSpPr>
            <a:spLocks noGrp="1"/>
          </p:cNvSpPr>
          <p:nvPr>
            <p:ph type="body" sz="quarter" idx="38"/>
          </p:nvPr>
        </p:nvSpPr>
        <p:spPr>
          <a:xfrm>
            <a:off x="4977450"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42" name="Text Placeholder 26">
            <a:extLst>
              <a:ext uri="{FF2B5EF4-FFF2-40B4-BE49-F238E27FC236}">
                <a16:creationId xmlns:a16="http://schemas.microsoft.com/office/drawing/2014/main" id="{7DA29E2B-7077-4532-AED9-01689030665D}"/>
              </a:ext>
            </a:extLst>
          </p:cNvPr>
          <p:cNvSpPr>
            <a:spLocks noGrp="1"/>
          </p:cNvSpPr>
          <p:nvPr>
            <p:ph type="body" sz="quarter" idx="39"/>
          </p:nvPr>
        </p:nvSpPr>
        <p:spPr>
          <a:xfrm>
            <a:off x="7338379"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43" name="Text Placeholder 26">
            <a:extLst>
              <a:ext uri="{FF2B5EF4-FFF2-40B4-BE49-F238E27FC236}">
                <a16:creationId xmlns:a16="http://schemas.microsoft.com/office/drawing/2014/main" id="{0B245836-4574-4514-92F5-A7AB1ED1C6BB}"/>
              </a:ext>
            </a:extLst>
          </p:cNvPr>
          <p:cNvSpPr>
            <a:spLocks noGrp="1"/>
          </p:cNvSpPr>
          <p:nvPr>
            <p:ph type="body" sz="quarter" idx="47"/>
          </p:nvPr>
        </p:nvSpPr>
        <p:spPr>
          <a:xfrm>
            <a:off x="9699308"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55" name="Text Placeholder 3">
            <a:extLst>
              <a:ext uri="{FF2B5EF4-FFF2-40B4-BE49-F238E27FC236}">
                <a16:creationId xmlns:a16="http://schemas.microsoft.com/office/drawing/2014/main" id="{8C9E4F49-1B67-4D62-B9F5-729C5C6D82C9}"/>
              </a:ext>
            </a:extLst>
          </p:cNvPr>
          <p:cNvSpPr>
            <a:spLocks noGrp="1"/>
          </p:cNvSpPr>
          <p:nvPr>
            <p:ph type="body" sz="quarter" idx="30" hasCustomPrompt="1"/>
          </p:nvPr>
        </p:nvSpPr>
        <p:spPr>
          <a:xfrm>
            <a:off x="7338379" y="1327150"/>
            <a:ext cx="22370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2002249835"/>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imeline Graph - Dark">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B21EF6-9690-4F37-BD5B-46B0E84947DD}"/>
              </a:ext>
            </a:extLst>
          </p:cNvPr>
          <p:cNvSpPr>
            <a:spLocks noGrp="1"/>
          </p:cNvSpPr>
          <p:nvPr>
            <p:ph type="title" hasCustomPrompt="1"/>
          </p:nvPr>
        </p:nvSpPr>
        <p:spPr/>
        <p:txBody>
          <a:bodyPr/>
          <a:lstStyle/>
          <a:p>
            <a:r>
              <a:rPr lang="en-US"/>
              <a:t>Content page title (14pt)</a:t>
            </a:r>
          </a:p>
        </p:txBody>
      </p:sp>
      <p:sp>
        <p:nvSpPr>
          <p:cNvPr id="3" name="Footer Placeholder 2">
            <a:extLst>
              <a:ext uri="{FF2B5EF4-FFF2-40B4-BE49-F238E27FC236}">
                <a16:creationId xmlns:a16="http://schemas.microsoft.com/office/drawing/2014/main" id="{E37C2393-0826-456D-B825-FEFD7D3DB0D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F3B4FA7-6154-4177-8788-6209B95457F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9250EFD7-0D63-450C-B436-15261428E424}"/>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39" name="Text Placeholder 21">
            <a:extLst>
              <a:ext uri="{FF2B5EF4-FFF2-40B4-BE49-F238E27FC236}">
                <a16:creationId xmlns:a16="http://schemas.microsoft.com/office/drawing/2014/main" id="{2082D573-DFC5-41E4-84ED-8D0192EF74F4}"/>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cxnSp>
        <p:nvCxnSpPr>
          <p:cNvPr id="42" name="Straight Connector 41">
            <a:extLst>
              <a:ext uri="{FF2B5EF4-FFF2-40B4-BE49-F238E27FC236}">
                <a16:creationId xmlns:a16="http://schemas.microsoft.com/office/drawing/2014/main" id="{656BB29C-C39B-45B8-B2F5-3FF28E6A6E65}"/>
              </a:ext>
            </a:extLst>
          </p:cNvPr>
          <p:cNvCxnSpPr/>
          <p:nvPr userDrawn="1"/>
        </p:nvCxnSpPr>
        <p:spPr>
          <a:xfrm flipV="1">
            <a:off x="9578659"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A9EFC0E4-88CF-4C54-A546-B8C0DBAE4044}"/>
              </a:ext>
            </a:extLst>
          </p:cNvPr>
          <p:cNvCxnSpPr>
            <a:cxnSpLocks/>
          </p:cNvCxnSpPr>
          <p:nvPr userDrawn="1"/>
        </p:nvCxnSpPr>
        <p:spPr>
          <a:xfrm flipV="1">
            <a:off x="2495872" y="1343448"/>
            <a:ext cx="0" cy="4257252"/>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02379AE7-A3BD-4195-897E-41BBDA028C95}"/>
              </a:ext>
            </a:extLst>
          </p:cNvPr>
          <p:cNvCxnSpPr/>
          <p:nvPr userDrawn="1"/>
        </p:nvCxnSpPr>
        <p:spPr>
          <a:xfrm flipV="1">
            <a:off x="4856801"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2723CF67-A828-4627-A232-C0B69776C584}"/>
              </a:ext>
            </a:extLst>
          </p:cNvPr>
          <p:cNvCxnSpPr/>
          <p:nvPr userDrawn="1"/>
        </p:nvCxnSpPr>
        <p:spPr>
          <a:xfrm flipV="1">
            <a:off x="7212937"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46" name="Text Placeholder 3">
            <a:extLst>
              <a:ext uri="{FF2B5EF4-FFF2-40B4-BE49-F238E27FC236}">
                <a16:creationId xmlns:a16="http://schemas.microsoft.com/office/drawing/2014/main" id="{31B62DEE-E473-4936-82BB-BA619F8215BE}"/>
              </a:ext>
            </a:extLst>
          </p:cNvPr>
          <p:cNvSpPr>
            <a:spLocks noGrp="1"/>
          </p:cNvSpPr>
          <p:nvPr>
            <p:ph type="body" sz="quarter" idx="27" hasCustomPrompt="1"/>
          </p:nvPr>
        </p:nvSpPr>
        <p:spPr>
          <a:xfrm>
            <a:off x="4977450" y="1550193"/>
            <a:ext cx="2235486"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7" name="Text Placeholder 3">
            <a:extLst>
              <a:ext uri="{FF2B5EF4-FFF2-40B4-BE49-F238E27FC236}">
                <a16:creationId xmlns:a16="http://schemas.microsoft.com/office/drawing/2014/main" id="{724E09D1-7B23-440C-B3F6-84D0AB9CE615}"/>
              </a:ext>
            </a:extLst>
          </p:cNvPr>
          <p:cNvSpPr>
            <a:spLocks noGrp="1"/>
          </p:cNvSpPr>
          <p:nvPr>
            <p:ph type="body" sz="quarter" idx="28" hasCustomPrompt="1"/>
          </p:nvPr>
        </p:nvSpPr>
        <p:spPr>
          <a:xfrm>
            <a:off x="4977450" y="1327150"/>
            <a:ext cx="2235486"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48" name="Text Placeholder 3">
            <a:extLst>
              <a:ext uri="{FF2B5EF4-FFF2-40B4-BE49-F238E27FC236}">
                <a16:creationId xmlns:a16="http://schemas.microsoft.com/office/drawing/2014/main" id="{D6DA49F5-7483-4327-B606-466E45A38902}"/>
              </a:ext>
            </a:extLst>
          </p:cNvPr>
          <p:cNvSpPr>
            <a:spLocks noGrp="1"/>
          </p:cNvSpPr>
          <p:nvPr>
            <p:ph type="body" sz="quarter" idx="29" hasCustomPrompt="1"/>
          </p:nvPr>
        </p:nvSpPr>
        <p:spPr>
          <a:xfrm>
            <a:off x="7338379" y="1546605"/>
            <a:ext cx="2240274"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9" name="Text Placeholder 3">
            <a:extLst>
              <a:ext uri="{FF2B5EF4-FFF2-40B4-BE49-F238E27FC236}">
                <a16:creationId xmlns:a16="http://schemas.microsoft.com/office/drawing/2014/main" id="{F5BF9F7A-F23D-4C4D-95FB-1BAC8848FC34}"/>
              </a:ext>
            </a:extLst>
          </p:cNvPr>
          <p:cNvSpPr>
            <a:spLocks noGrp="1"/>
          </p:cNvSpPr>
          <p:nvPr>
            <p:ph type="body" sz="quarter" idx="30" hasCustomPrompt="1"/>
          </p:nvPr>
        </p:nvSpPr>
        <p:spPr>
          <a:xfrm>
            <a:off x="7338379" y="1327150"/>
            <a:ext cx="2240274"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50" name="Text Placeholder 3">
            <a:extLst>
              <a:ext uri="{FF2B5EF4-FFF2-40B4-BE49-F238E27FC236}">
                <a16:creationId xmlns:a16="http://schemas.microsoft.com/office/drawing/2014/main" id="{FC57C1FD-423D-4A44-AB78-7A5276829A00}"/>
              </a:ext>
            </a:extLst>
          </p:cNvPr>
          <p:cNvSpPr>
            <a:spLocks noGrp="1"/>
          </p:cNvSpPr>
          <p:nvPr>
            <p:ph type="body" sz="quarter" idx="31" hasCustomPrompt="1"/>
          </p:nvPr>
        </p:nvSpPr>
        <p:spPr>
          <a:xfrm>
            <a:off x="252413" y="1550193"/>
            <a:ext cx="2243458" cy="3846991"/>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51" name="Text Placeholder 3">
            <a:extLst>
              <a:ext uri="{FF2B5EF4-FFF2-40B4-BE49-F238E27FC236}">
                <a16:creationId xmlns:a16="http://schemas.microsoft.com/office/drawing/2014/main" id="{B96FFABE-8874-45AC-B1E8-B2F3983C7664}"/>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52" name="Text Placeholder 3">
            <a:extLst>
              <a:ext uri="{FF2B5EF4-FFF2-40B4-BE49-F238E27FC236}">
                <a16:creationId xmlns:a16="http://schemas.microsoft.com/office/drawing/2014/main" id="{A890BC2D-CA63-4812-B701-1F2BD3E51585}"/>
              </a:ext>
            </a:extLst>
          </p:cNvPr>
          <p:cNvSpPr>
            <a:spLocks noGrp="1"/>
          </p:cNvSpPr>
          <p:nvPr>
            <p:ph type="body" sz="quarter" idx="26" hasCustomPrompt="1"/>
          </p:nvPr>
        </p:nvSpPr>
        <p:spPr>
          <a:xfrm>
            <a:off x="2611728" y="1327150"/>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53" name="Text Placeholder 3">
            <a:extLst>
              <a:ext uri="{FF2B5EF4-FFF2-40B4-BE49-F238E27FC236}">
                <a16:creationId xmlns:a16="http://schemas.microsoft.com/office/drawing/2014/main" id="{57F82266-45AF-4146-A3B0-5E31E7E18838}"/>
              </a:ext>
            </a:extLst>
          </p:cNvPr>
          <p:cNvSpPr>
            <a:spLocks noGrp="1"/>
          </p:cNvSpPr>
          <p:nvPr>
            <p:ph type="body" sz="quarter" idx="25" hasCustomPrompt="1"/>
          </p:nvPr>
        </p:nvSpPr>
        <p:spPr>
          <a:xfrm>
            <a:off x="2611728" y="1550193"/>
            <a:ext cx="2236497" cy="3843397"/>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cxnSp>
        <p:nvCxnSpPr>
          <p:cNvPr id="54" name="Straight Connector 53">
            <a:extLst>
              <a:ext uri="{FF2B5EF4-FFF2-40B4-BE49-F238E27FC236}">
                <a16:creationId xmlns:a16="http://schemas.microsoft.com/office/drawing/2014/main" id="{947FCB01-CF09-45B3-AE9C-7BEDF82423EF}"/>
              </a:ext>
            </a:extLst>
          </p:cNvPr>
          <p:cNvCxnSpPr>
            <a:cxnSpLocks/>
          </p:cNvCxnSpPr>
          <p:nvPr userDrawn="1"/>
        </p:nvCxnSpPr>
        <p:spPr>
          <a:xfrm>
            <a:off x="252412" y="5600700"/>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55" name="Text Placeholder 26">
            <a:extLst>
              <a:ext uri="{FF2B5EF4-FFF2-40B4-BE49-F238E27FC236}">
                <a16:creationId xmlns:a16="http://schemas.microsoft.com/office/drawing/2014/main" id="{F0C0329C-DF58-4A1A-ADE5-D692076062FD}"/>
              </a:ext>
            </a:extLst>
          </p:cNvPr>
          <p:cNvSpPr>
            <a:spLocks noGrp="1"/>
          </p:cNvSpPr>
          <p:nvPr>
            <p:ph type="body" sz="quarter" idx="33"/>
          </p:nvPr>
        </p:nvSpPr>
        <p:spPr>
          <a:xfrm>
            <a:off x="255592"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56" name="Text Placeholder 26">
            <a:extLst>
              <a:ext uri="{FF2B5EF4-FFF2-40B4-BE49-F238E27FC236}">
                <a16:creationId xmlns:a16="http://schemas.microsoft.com/office/drawing/2014/main" id="{E7D83BDE-1C40-499C-8B8F-4AE3A923C12F}"/>
              </a:ext>
            </a:extLst>
          </p:cNvPr>
          <p:cNvSpPr>
            <a:spLocks noGrp="1"/>
          </p:cNvSpPr>
          <p:nvPr>
            <p:ph type="body" sz="quarter" idx="37"/>
          </p:nvPr>
        </p:nvSpPr>
        <p:spPr>
          <a:xfrm>
            <a:off x="2616521"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57" name="Text Placeholder 26">
            <a:extLst>
              <a:ext uri="{FF2B5EF4-FFF2-40B4-BE49-F238E27FC236}">
                <a16:creationId xmlns:a16="http://schemas.microsoft.com/office/drawing/2014/main" id="{635686B1-C7F3-45E6-8DED-479C7F8BE032}"/>
              </a:ext>
            </a:extLst>
          </p:cNvPr>
          <p:cNvSpPr>
            <a:spLocks noGrp="1"/>
          </p:cNvSpPr>
          <p:nvPr>
            <p:ph type="body" sz="quarter" idx="38"/>
          </p:nvPr>
        </p:nvSpPr>
        <p:spPr>
          <a:xfrm>
            <a:off x="4977450"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58" name="Text Placeholder 26">
            <a:extLst>
              <a:ext uri="{FF2B5EF4-FFF2-40B4-BE49-F238E27FC236}">
                <a16:creationId xmlns:a16="http://schemas.microsoft.com/office/drawing/2014/main" id="{667B2187-3369-436B-902A-D238ED9D498C}"/>
              </a:ext>
            </a:extLst>
          </p:cNvPr>
          <p:cNvSpPr>
            <a:spLocks noGrp="1"/>
          </p:cNvSpPr>
          <p:nvPr>
            <p:ph type="body" sz="quarter" idx="39"/>
          </p:nvPr>
        </p:nvSpPr>
        <p:spPr>
          <a:xfrm>
            <a:off x="7338379"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59" name="Text Placeholder 26">
            <a:extLst>
              <a:ext uri="{FF2B5EF4-FFF2-40B4-BE49-F238E27FC236}">
                <a16:creationId xmlns:a16="http://schemas.microsoft.com/office/drawing/2014/main" id="{544426FA-AD3A-4C81-9E57-FC7A9CD55EA0}"/>
              </a:ext>
            </a:extLst>
          </p:cNvPr>
          <p:cNvSpPr>
            <a:spLocks noGrp="1"/>
          </p:cNvSpPr>
          <p:nvPr>
            <p:ph type="body" sz="quarter" idx="40"/>
          </p:nvPr>
        </p:nvSpPr>
        <p:spPr>
          <a:xfrm>
            <a:off x="9699308"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60" name="Text Placeholder 3">
            <a:extLst>
              <a:ext uri="{FF2B5EF4-FFF2-40B4-BE49-F238E27FC236}">
                <a16:creationId xmlns:a16="http://schemas.microsoft.com/office/drawing/2014/main" id="{236731A4-B0F1-4BB9-AE21-57009C39BD64}"/>
              </a:ext>
            </a:extLst>
          </p:cNvPr>
          <p:cNvSpPr>
            <a:spLocks noGrp="1"/>
          </p:cNvSpPr>
          <p:nvPr>
            <p:ph type="body" sz="quarter" idx="41" hasCustomPrompt="1"/>
          </p:nvPr>
        </p:nvSpPr>
        <p:spPr>
          <a:xfrm>
            <a:off x="9696128" y="1550193"/>
            <a:ext cx="2235486"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61" name="Text Placeholder 3">
            <a:extLst>
              <a:ext uri="{FF2B5EF4-FFF2-40B4-BE49-F238E27FC236}">
                <a16:creationId xmlns:a16="http://schemas.microsoft.com/office/drawing/2014/main" id="{EE503F5F-10CD-4F8F-BBBA-903C7D70A02B}"/>
              </a:ext>
            </a:extLst>
          </p:cNvPr>
          <p:cNvSpPr>
            <a:spLocks noGrp="1"/>
          </p:cNvSpPr>
          <p:nvPr>
            <p:ph type="body" sz="quarter" idx="42" hasCustomPrompt="1"/>
          </p:nvPr>
        </p:nvSpPr>
        <p:spPr>
          <a:xfrm>
            <a:off x="9696128" y="1327150"/>
            <a:ext cx="2235486"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421327122"/>
      </p:ext>
    </p:extLst>
  </p:cSld>
  <p:clrMapOvr>
    <a:overrideClrMapping bg1="dk1" tx1="lt1" bg2="dk2" tx2="lt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hapter Divider 1 - Light">
    <p:bg>
      <p:bgPr>
        <a:solidFill>
          <a:schemeClr val="bg1"/>
        </a:solidFill>
        <a:effectLst/>
      </p:bgPr>
    </p:bg>
    <p:spTree>
      <p:nvGrpSpPr>
        <p:cNvPr id="1" name=""/>
        <p:cNvGrpSpPr/>
        <p:nvPr/>
      </p:nvGrpSpPr>
      <p:grpSpPr>
        <a:xfrm>
          <a:off x="0" y="0"/>
          <a:ext cx="0" cy="0"/>
          <a:chOff x="0" y="0"/>
          <a:chExt cx="0" cy="0"/>
        </a:xfrm>
      </p:grpSpPr>
      <p:sp>
        <p:nvSpPr>
          <p:cNvPr id="14" name="Text Placeholder 20">
            <a:extLst>
              <a:ext uri="{FF2B5EF4-FFF2-40B4-BE49-F238E27FC236}">
                <a16:creationId xmlns:a16="http://schemas.microsoft.com/office/drawing/2014/main" id="{C03EA3E8-7D51-4B63-B1D3-02DEC1AE0C1A}"/>
              </a:ext>
            </a:extLst>
          </p:cNvPr>
          <p:cNvSpPr>
            <a:spLocks noGrp="1"/>
          </p:cNvSpPr>
          <p:nvPr>
            <p:ph type="body" sz="quarter" idx="16" hasCustomPrompt="1"/>
          </p:nvPr>
        </p:nvSpPr>
        <p:spPr>
          <a:xfrm>
            <a:off x="3195638" y="1327150"/>
            <a:ext cx="8743950" cy="3111500"/>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1 (40pt)</a:t>
            </a:r>
          </a:p>
        </p:txBody>
      </p:sp>
      <p:sp>
        <p:nvSpPr>
          <p:cNvPr id="8" name="Title 23">
            <a:extLst>
              <a:ext uri="{FF2B5EF4-FFF2-40B4-BE49-F238E27FC236}">
                <a16:creationId xmlns:a16="http://schemas.microsoft.com/office/drawing/2014/main" id="{8F8CA7B3-9B28-4A72-8AE3-6DFE3877B510}"/>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9" name="Text Placeholder 21">
            <a:extLst>
              <a:ext uri="{FF2B5EF4-FFF2-40B4-BE49-F238E27FC236}">
                <a16:creationId xmlns:a16="http://schemas.microsoft.com/office/drawing/2014/main" id="{54E41824-FC4A-4302-9BC0-DA845CE49866}"/>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sp>
        <p:nvSpPr>
          <p:cNvPr id="5" name="Date Placeholder 4">
            <a:extLst>
              <a:ext uri="{FF2B5EF4-FFF2-40B4-BE49-F238E27FC236}">
                <a16:creationId xmlns:a16="http://schemas.microsoft.com/office/drawing/2014/main" id="{A588EDA6-F7BD-4444-B5C6-8388A7BF6853}"/>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Footer Placeholder 5">
            <a:extLst>
              <a:ext uri="{FF2B5EF4-FFF2-40B4-BE49-F238E27FC236}">
                <a16:creationId xmlns:a16="http://schemas.microsoft.com/office/drawing/2014/main" id="{146CF0C6-C494-48D5-9405-ADD3F6FCD4F2}"/>
              </a:ext>
            </a:extLst>
          </p:cNvPr>
          <p:cNvSpPr>
            <a:spLocks noGrp="1"/>
          </p:cNvSpPr>
          <p:nvPr>
            <p:ph type="ftr" sz="quarter" idx="18"/>
          </p:nvPr>
        </p:nvSpPr>
        <p:spPr>
          <a:xfrm>
            <a:off x="1724025" y="6512719"/>
            <a:ext cx="1377945" cy="87751"/>
          </a:xfrm>
        </p:spPr>
        <p:txBody>
          <a:bodyPr/>
          <a:lstStyle>
            <a:lvl1pPr>
              <a:defRPr>
                <a:solidFill>
                  <a:schemeClr val="bg1"/>
                </a:solidFill>
              </a:defRPr>
            </a:lvl1pPr>
          </a:lstStyle>
          <a:p>
            <a:r>
              <a:rPr lang="en-US"/>
              <a:t>Mojang Studios</a:t>
            </a:r>
          </a:p>
        </p:txBody>
      </p:sp>
      <p:sp>
        <p:nvSpPr>
          <p:cNvPr id="32" name="Freeform: Shape 31">
            <a:extLst>
              <a:ext uri="{FF2B5EF4-FFF2-40B4-BE49-F238E27FC236}">
                <a16:creationId xmlns:a16="http://schemas.microsoft.com/office/drawing/2014/main" id="{6DEB94C3-BA20-4989-A9E8-583A90428041}"/>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33" name="Slide Number Placeholder 32">
            <a:extLst>
              <a:ext uri="{FF2B5EF4-FFF2-40B4-BE49-F238E27FC236}">
                <a16:creationId xmlns:a16="http://schemas.microsoft.com/office/drawing/2014/main" id="{E40A02B5-84C8-4F99-A8AC-E73051D7CD9F}"/>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grpSp>
        <p:nvGrpSpPr>
          <p:cNvPr id="11" name="Graphic 27">
            <a:extLst>
              <a:ext uri="{FF2B5EF4-FFF2-40B4-BE49-F238E27FC236}">
                <a16:creationId xmlns:a16="http://schemas.microsoft.com/office/drawing/2014/main" id="{F0FFCE5B-809F-4E2A-A396-CC88BAFBCA38}"/>
              </a:ext>
            </a:extLst>
          </p:cNvPr>
          <p:cNvGrpSpPr/>
          <p:nvPr userDrawn="1"/>
        </p:nvGrpSpPr>
        <p:grpSpPr>
          <a:xfrm>
            <a:off x="211138" y="6093845"/>
            <a:ext cx="634650" cy="548640"/>
            <a:chOff x="3214686" y="1004887"/>
            <a:chExt cx="5765431" cy="4850549"/>
          </a:xfrm>
        </p:grpSpPr>
        <p:sp>
          <p:nvSpPr>
            <p:cNvPr id="12" name="Freeform: Shape 11">
              <a:extLst>
                <a:ext uri="{FF2B5EF4-FFF2-40B4-BE49-F238E27FC236}">
                  <a16:creationId xmlns:a16="http://schemas.microsoft.com/office/drawing/2014/main" id="{B56FE822-FDD7-4699-9BF9-BA97A43C07D0}"/>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13" name="Graphic 27">
              <a:extLst>
                <a:ext uri="{FF2B5EF4-FFF2-40B4-BE49-F238E27FC236}">
                  <a16:creationId xmlns:a16="http://schemas.microsoft.com/office/drawing/2014/main" id="{689D3491-4CB9-42B7-A74E-FCF80AD48D95}"/>
                </a:ext>
              </a:extLst>
            </p:cNvPr>
            <p:cNvGrpSpPr/>
            <p:nvPr/>
          </p:nvGrpSpPr>
          <p:grpSpPr>
            <a:xfrm>
              <a:off x="3588488" y="1366527"/>
              <a:ext cx="5031814" cy="4160789"/>
              <a:chOff x="3588488" y="1366527"/>
              <a:chExt cx="5031814" cy="4160789"/>
            </a:xfrm>
            <a:solidFill>
              <a:srgbClr val="FFFFFF"/>
            </a:solidFill>
          </p:grpSpPr>
          <p:grpSp>
            <p:nvGrpSpPr>
              <p:cNvPr id="15" name="Graphic 27">
                <a:extLst>
                  <a:ext uri="{FF2B5EF4-FFF2-40B4-BE49-F238E27FC236}">
                    <a16:creationId xmlns:a16="http://schemas.microsoft.com/office/drawing/2014/main" id="{86E90DE0-20C4-475E-8237-72BA8F1667AE}"/>
                  </a:ext>
                </a:extLst>
              </p:cNvPr>
              <p:cNvGrpSpPr/>
              <p:nvPr/>
            </p:nvGrpSpPr>
            <p:grpSpPr>
              <a:xfrm>
                <a:off x="3588488" y="4982639"/>
                <a:ext cx="5031814" cy="544677"/>
                <a:chOff x="3588488" y="4982639"/>
                <a:chExt cx="5031814" cy="544677"/>
              </a:xfrm>
              <a:solidFill>
                <a:srgbClr val="FFFFFF"/>
              </a:solidFill>
            </p:grpSpPr>
            <p:sp>
              <p:nvSpPr>
                <p:cNvPr id="23" name="Freeform: Shape 22">
                  <a:extLst>
                    <a:ext uri="{FF2B5EF4-FFF2-40B4-BE49-F238E27FC236}">
                      <a16:creationId xmlns:a16="http://schemas.microsoft.com/office/drawing/2014/main" id="{C244BEE5-7FFF-4E05-9A95-A5028FC46467}"/>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67D7E67A-5965-4B34-9CC8-2B23E9BB34C2}"/>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26E45F01-D6DB-4A09-AA98-AED9564CA1B6}"/>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9E8CC897-61F0-428C-8DE1-F7C0D4E98E74}"/>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DDDADCDE-8694-441F-B3D1-8EA5150BE78E}"/>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8EE457D6-0C90-4EB2-9638-93680AD10840}"/>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CE299023-5A84-4B64-8DB0-74FFF35F3711}"/>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16" name="Graphic 27">
                <a:extLst>
                  <a:ext uri="{FF2B5EF4-FFF2-40B4-BE49-F238E27FC236}">
                    <a16:creationId xmlns:a16="http://schemas.microsoft.com/office/drawing/2014/main" id="{23C39247-3150-469B-B287-15FDADD9EC64}"/>
                  </a:ext>
                </a:extLst>
              </p:cNvPr>
              <p:cNvGrpSpPr/>
              <p:nvPr/>
            </p:nvGrpSpPr>
            <p:grpSpPr>
              <a:xfrm>
                <a:off x="3603806" y="1366527"/>
                <a:ext cx="4995343" cy="3257719"/>
                <a:chOff x="3603806" y="1366527"/>
                <a:chExt cx="4995343" cy="3257719"/>
              </a:xfrm>
              <a:solidFill>
                <a:srgbClr val="FFFFFF"/>
              </a:solidFill>
            </p:grpSpPr>
            <p:sp>
              <p:nvSpPr>
                <p:cNvPr id="17" name="Freeform: Shape 16">
                  <a:extLst>
                    <a:ext uri="{FF2B5EF4-FFF2-40B4-BE49-F238E27FC236}">
                      <a16:creationId xmlns:a16="http://schemas.microsoft.com/office/drawing/2014/main" id="{03A9F332-93A6-411D-B8AD-F2CF96C465C9}"/>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273DABE0-8DE8-4358-BE7F-B3F8A854090A}"/>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65390640-73C9-4191-94E3-A93651D4F5AD}"/>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05706ADE-DB11-45BD-A9CF-5DE642717CD7}"/>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F04583EB-1F77-4E84-8212-40D7821D0401}"/>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32600BAE-2BF8-44B2-B8FF-0EBD5A677D25}"/>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577792453"/>
      </p:ext>
    </p:extLst>
  </p:cSld>
  <p:clrMapOvr>
    <a:masterClrMapping/>
  </p:clrMapOvr>
  <p:extLst>
    <p:ext uri="{DCECCB84-F9BA-43D5-87BE-67443E8EF086}">
      <p15:sldGuideLst xmlns:p15="http://schemas.microsoft.com/office/powerpoint/2012/main"/>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Bulleted Timeline Graph - Dark">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B21EF6-9690-4F37-BD5B-46B0E84947DD}"/>
              </a:ext>
            </a:extLst>
          </p:cNvPr>
          <p:cNvSpPr>
            <a:spLocks noGrp="1"/>
          </p:cNvSpPr>
          <p:nvPr>
            <p:ph type="title" hasCustomPrompt="1"/>
          </p:nvPr>
        </p:nvSpPr>
        <p:spPr/>
        <p:txBody>
          <a:bodyPr/>
          <a:lstStyle/>
          <a:p>
            <a:r>
              <a:rPr lang="en-US"/>
              <a:t>Content page title (14pt)</a:t>
            </a:r>
          </a:p>
        </p:txBody>
      </p:sp>
      <p:sp>
        <p:nvSpPr>
          <p:cNvPr id="3" name="Footer Placeholder 2">
            <a:extLst>
              <a:ext uri="{FF2B5EF4-FFF2-40B4-BE49-F238E27FC236}">
                <a16:creationId xmlns:a16="http://schemas.microsoft.com/office/drawing/2014/main" id="{E37C2393-0826-456D-B825-FEFD7D3DB0D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F3B4FA7-6154-4177-8788-6209B95457F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9250EFD7-0D63-450C-B436-15261428E424}"/>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39" name="Text Placeholder 21">
            <a:extLst>
              <a:ext uri="{FF2B5EF4-FFF2-40B4-BE49-F238E27FC236}">
                <a16:creationId xmlns:a16="http://schemas.microsoft.com/office/drawing/2014/main" id="{2082D573-DFC5-41E4-84ED-8D0192EF74F4}"/>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cxnSp>
        <p:nvCxnSpPr>
          <p:cNvPr id="27" name="Straight Connector 26">
            <a:extLst>
              <a:ext uri="{FF2B5EF4-FFF2-40B4-BE49-F238E27FC236}">
                <a16:creationId xmlns:a16="http://schemas.microsoft.com/office/drawing/2014/main" id="{69EEA68B-4FA4-46B0-9E3B-091F2D42818F}"/>
              </a:ext>
            </a:extLst>
          </p:cNvPr>
          <p:cNvCxnSpPr>
            <a:cxnSpLocks/>
          </p:cNvCxnSpPr>
          <p:nvPr userDrawn="1"/>
        </p:nvCxnSpPr>
        <p:spPr>
          <a:xfrm flipV="1">
            <a:off x="9578659" y="1327150"/>
            <a:ext cx="0" cy="4273550"/>
          </a:xfrm>
          <a:prstGeom prst="line">
            <a:avLst/>
          </a:prstGeom>
          <a:ln w="25400" cap="sq">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C08B16D0-FA6B-472A-8980-B54598693C77}"/>
              </a:ext>
            </a:extLst>
          </p:cNvPr>
          <p:cNvCxnSpPr>
            <a:cxnSpLocks/>
          </p:cNvCxnSpPr>
          <p:nvPr userDrawn="1"/>
        </p:nvCxnSpPr>
        <p:spPr>
          <a:xfrm flipV="1">
            <a:off x="2495872" y="1343448"/>
            <a:ext cx="0" cy="4257252"/>
          </a:xfrm>
          <a:prstGeom prst="line">
            <a:avLst/>
          </a:prstGeom>
          <a:ln w="25400" cap="sq">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6FF8547D-2D38-4163-877D-73FF852A7C39}"/>
              </a:ext>
            </a:extLst>
          </p:cNvPr>
          <p:cNvCxnSpPr>
            <a:cxnSpLocks/>
          </p:cNvCxnSpPr>
          <p:nvPr userDrawn="1"/>
        </p:nvCxnSpPr>
        <p:spPr>
          <a:xfrm flipV="1">
            <a:off x="4856801" y="1327150"/>
            <a:ext cx="0" cy="4273550"/>
          </a:xfrm>
          <a:prstGeom prst="line">
            <a:avLst/>
          </a:prstGeom>
          <a:ln w="25400" cap="sq">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44B4DDBE-E59B-4D41-B954-B2594D11C822}"/>
              </a:ext>
            </a:extLst>
          </p:cNvPr>
          <p:cNvCxnSpPr>
            <a:cxnSpLocks/>
          </p:cNvCxnSpPr>
          <p:nvPr userDrawn="1"/>
        </p:nvCxnSpPr>
        <p:spPr>
          <a:xfrm flipV="1">
            <a:off x="7212937" y="1327150"/>
            <a:ext cx="0" cy="4273550"/>
          </a:xfrm>
          <a:prstGeom prst="line">
            <a:avLst/>
          </a:prstGeom>
          <a:ln w="25400" cap="sq">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34" name="Text Placeholder 3">
            <a:extLst>
              <a:ext uri="{FF2B5EF4-FFF2-40B4-BE49-F238E27FC236}">
                <a16:creationId xmlns:a16="http://schemas.microsoft.com/office/drawing/2014/main" id="{69E93A2C-0238-4FB1-9CC3-E55E2B06770C}"/>
              </a:ext>
            </a:extLst>
          </p:cNvPr>
          <p:cNvSpPr>
            <a:spLocks noGrp="1"/>
          </p:cNvSpPr>
          <p:nvPr>
            <p:ph type="body" sz="quarter" idx="28" hasCustomPrompt="1"/>
          </p:nvPr>
        </p:nvSpPr>
        <p:spPr>
          <a:xfrm>
            <a:off x="4975859"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6" name="Text Placeholder 3">
            <a:extLst>
              <a:ext uri="{FF2B5EF4-FFF2-40B4-BE49-F238E27FC236}">
                <a16:creationId xmlns:a16="http://schemas.microsoft.com/office/drawing/2014/main" id="{F9825AAC-0773-4330-85CE-B11E289BC96E}"/>
              </a:ext>
            </a:extLst>
          </p:cNvPr>
          <p:cNvSpPr>
            <a:spLocks noGrp="1"/>
          </p:cNvSpPr>
          <p:nvPr>
            <p:ph type="body" sz="quarter" idx="32" hasCustomPrompt="1"/>
          </p:nvPr>
        </p:nvSpPr>
        <p:spPr>
          <a:xfrm>
            <a:off x="252412"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8" name="Text Placeholder 3">
            <a:extLst>
              <a:ext uri="{FF2B5EF4-FFF2-40B4-BE49-F238E27FC236}">
                <a16:creationId xmlns:a16="http://schemas.microsoft.com/office/drawing/2014/main" id="{AB2A3668-012B-4333-B1A0-46FAA698563F}"/>
              </a:ext>
            </a:extLst>
          </p:cNvPr>
          <p:cNvSpPr>
            <a:spLocks noGrp="1"/>
          </p:cNvSpPr>
          <p:nvPr>
            <p:ph type="body" sz="quarter" idx="26" hasCustomPrompt="1"/>
          </p:nvPr>
        </p:nvSpPr>
        <p:spPr>
          <a:xfrm>
            <a:off x="2615727" y="1327150"/>
            <a:ext cx="223787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45" name="Text Placeholder 3">
            <a:extLst>
              <a:ext uri="{FF2B5EF4-FFF2-40B4-BE49-F238E27FC236}">
                <a16:creationId xmlns:a16="http://schemas.microsoft.com/office/drawing/2014/main" id="{1F028C0E-446A-4433-A80B-A5B38A0D92E4}"/>
              </a:ext>
            </a:extLst>
          </p:cNvPr>
          <p:cNvSpPr>
            <a:spLocks noGrp="1"/>
          </p:cNvSpPr>
          <p:nvPr>
            <p:ph type="body" sz="quarter" idx="40" hasCustomPrompt="1"/>
          </p:nvPr>
        </p:nvSpPr>
        <p:spPr>
          <a:xfrm>
            <a:off x="252414"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6" name="Text Placeholder 3">
            <a:extLst>
              <a:ext uri="{FF2B5EF4-FFF2-40B4-BE49-F238E27FC236}">
                <a16:creationId xmlns:a16="http://schemas.microsoft.com/office/drawing/2014/main" id="{0196A323-EB93-402B-81AB-FB4E6E0B5001}"/>
              </a:ext>
            </a:extLst>
          </p:cNvPr>
          <p:cNvSpPr>
            <a:spLocks noGrp="1"/>
          </p:cNvSpPr>
          <p:nvPr>
            <p:ph type="body" sz="quarter" idx="41" hasCustomPrompt="1"/>
          </p:nvPr>
        </p:nvSpPr>
        <p:spPr>
          <a:xfrm>
            <a:off x="2615727" y="1550195"/>
            <a:ext cx="2237870" cy="3842986"/>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7" name="Text Placeholder 3">
            <a:extLst>
              <a:ext uri="{FF2B5EF4-FFF2-40B4-BE49-F238E27FC236}">
                <a16:creationId xmlns:a16="http://schemas.microsoft.com/office/drawing/2014/main" id="{F0B2DCFE-4D4A-4235-8486-45807E0C0EF8}"/>
              </a:ext>
            </a:extLst>
          </p:cNvPr>
          <p:cNvSpPr>
            <a:spLocks noGrp="1"/>
          </p:cNvSpPr>
          <p:nvPr>
            <p:ph type="body" sz="quarter" idx="42" hasCustomPrompt="1"/>
          </p:nvPr>
        </p:nvSpPr>
        <p:spPr>
          <a:xfrm>
            <a:off x="4975859"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8" name="Text Placeholder 3">
            <a:extLst>
              <a:ext uri="{FF2B5EF4-FFF2-40B4-BE49-F238E27FC236}">
                <a16:creationId xmlns:a16="http://schemas.microsoft.com/office/drawing/2014/main" id="{17F48E59-F3FA-446F-A6DC-E8203A15622B}"/>
              </a:ext>
            </a:extLst>
          </p:cNvPr>
          <p:cNvSpPr>
            <a:spLocks noGrp="1"/>
          </p:cNvSpPr>
          <p:nvPr>
            <p:ph type="body" sz="quarter" idx="43" hasCustomPrompt="1"/>
          </p:nvPr>
        </p:nvSpPr>
        <p:spPr>
          <a:xfrm>
            <a:off x="7338373" y="1546605"/>
            <a:ext cx="2237085" cy="3850579"/>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9" name="Text Placeholder 3">
            <a:extLst>
              <a:ext uri="{FF2B5EF4-FFF2-40B4-BE49-F238E27FC236}">
                <a16:creationId xmlns:a16="http://schemas.microsoft.com/office/drawing/2014/main" id="{AF67FBDD-7F45-42B1-86C8-57B48E4193D8}"/>
              </a:ext>
            </a:extLst>
          </p:cNvPr>
          <p:cNvSpPr>
            <a:spLocks noGrp="1"/>
          </p:cNvSpPr>
          <p:nvPr>
            <p:ph type="body" sz="quarter" idx="45" hasCustomPrompt="1"/>
          </p:nvPr>
        </p:nvSpPr>
        <p:spPr>
          <a:xfrm>
            <a:off x="9696127"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50" name="Text Placeholder 3">
            <a:extLst>
              <a:ext uri="{FF2B5EF4-FFF2-40B4-BE49-F238E27FC236}">
                <a16:creationId xmlns:a16="http://schemas.microsoft.com/office/drawing/2014/main" id="{83830F32-D1E9-4A7C-A8F4-BED15303761A}"/>
              </a:ext>
            </a:extLst>
          </p:cNvPr>
          <p:cNvSpPr>
            <a:spLocks noGrp="1"/>
          </p:cNvSpPr>
          <p:nvPr>
            <p:ph type="body" sz="quarter" idx="46" hasCustomPrompt="1"/>
          </p:nvPr>
        </p:nvSpPr>
        <p:spPr>
          <a:xfrm>
            <a:off x="9696127"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51" name="Text Placeholder 3">
            <a:extLst>
              <a:ext uri="{FF2B5EF4-FFF2-40B4-BE49-F238E27FC236}">
                <a16:creationId xmlns:a16="http://schemas.microsoft.com/office/drawing/2014/main" id="{D58F168A-2DA9-46F9-BB6D-79EAD1598EB4}"/>
              </a:ext>
            </a:extLst>
          </p:cNvPr>
          <p:cNvSpPr>
            <a:spLocks noGrp="1"/>
          </p:cNvSpPr>
          <p:nvPr>
            <p:ph type="body" sz="quarter" idx="30" hasCustomPrompt="1"/>
          </p:nvPr>
        </p:nvSpPr>
        <p:spPr>
          <a:xfrm>
            <a:off x="7338379" y="1327150"/>
            <a:ext cx="22370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7" name="Text Placeholder 26">
            <a:extLst>
              <a:ext uri="{FF2B5EF4-FFF2-40B4-BE49-F238E27FC236}">
                <a16:creationId xmlns:a16="http://schemas.microsoft.com/office/drawing/2014/main" id="{E6BAB3FD-DDE9-4A68-9D16-C013B07A8746}"/>
              </a:ext>
            </a:extLst>
          </p:cNvPr>
          <p:cNvSpPr>
            <a:spLocks noGrp="1"/>
          </p:cNvSpPr>
          <p:nvPr>
            <p:ph type="body" sz="quarter" idx="33"/>
          </p:nvPr>
        </p:nvSpPr>
        <p:spPr>
          <a:xfrm>
            <a:off x="255592"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40" name="Text Placeholder 26">
            <a:extLst>
              <a:ext uri="{FF2B5EF4-FFF2-40B4-BE49-F238E27FC236}">
                <a16:creationId xmlns:a16="http://schemas.microsoft.com/office/drawing/2014/main" id="{6CB738ED-E2C2-4228-9C4C-C0EE39414FB9}"/>
              </a:ext>
            </a:extLst>
          </p:cNvPr>
          <p:cNvSpPr>
            <a:spLocks noGrp="1"/>
          </p:cNvSpPr>
          <p:nvPr>
            <p:ph type="body" sz="quarter" idx="37"/>
          </p:nvPr>
        </p:nvSpPr>
        <p:spPr>
          <a:xfrm>
            <a:off x="2616521"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41" name="Text Placeholder 26">
            <a:extLst>
              <a:ext uri="{FF2B5EF4-FFF2-40B4-BE49-F238E27FC236}">
                <a16:creationId xmlns:a16="http://schemas.microsoft.com/office/drawing/2014/main" id="{0F81BC14-2094-4921-9699-DBC6D6443E8B}"/>
              </a:ext>
            </a:extLst>
          </p:cNvPr>
          <p:cNvSpPr>
            <a:spLocks noGrp="1"/>
          </p:cNvSpPr>
          <p:nvPr>
            <p:ph type="body" sz="quarter" idx="38"/>
          </p:nvPr>
        </p:nvSpPr>
        <p:spPr>
          <a:xfrm>
            <a:off x="4977450"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42" name="Text Placeholder 26">
            <a:extLst>
              <a:ext uri="{FF2B5EF4-FFF2-40B4-BE49-F238E27FC236}">
                <a16:creationId xmlns:a16="http://schemas.microsoft.com/office/drawing/2014/main" id="{7DA29E2B-7077-4532-AED9-01689030665D}"/>
              </a:ext>
            </a:extLst>
          </p:cNvPr>
          <p:cNvSpPr>
            <a:spLocks noGrp="1"/>
          </p:cNvSpPr>
          <p:nvPr>
            <p:ph type="body" sz="quarter" idx="39"/>
          </p:nvPr>
        </p:nvSpPr>
        <p:spPr>
          <a:xfrm>
            <a:off x="7338379"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43" name="Text Placeholder 26">
            <a:extLst>
              <a:ext uri="{FF2B5EF4-FFF2-40B4-BE49-F238E27FC236}">
                <a16:creationId xmlns:a16="http://schemas.microsoft.com/office/drawing/2014/main" id="{0B245836-4574-4514-92F5-A7AB1ED1C6BB}"/>
              </a:ext>
            </a:extLst>
          </p:cNvPr>
          <p:cNvSpPr>
            <a:spLocks noGrp="1"/>
          </p:cNvSpPr>
          <p:nvPr>
            <p:ph type="body" sz="quarter" idx="47"/>
          </p:nvPr>
        </p:nvSpPr>
        <p:spPr>
          <a:xfrm>
            <a:off x="9699308"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cxnSp>
        <p:nvCxnSpPr>
          <p:cNvPr id="44" name="Straight Connector 43">
            <a:extLst>
              <a:ext uri="{FF2B5EF4-FFF2-40B4-BE49-F238E27FC236}">
                <a16:creationId xmlns:a16="http://schemas.microsoft.com/office/drawing/2014/main" id="{FC21B682-9369-4ABB-9CCB-F3E68552CB68}"/>
              </a:ext>
            </a:extLst>
          </p:cNvPr>
          <p:cNvCxnSpPr/>
          <p:nvPr userDrawn="1"/>
        </p:nvCxnSpPr>
        <p:spPr>
          <a:xfrm>
            <a:off x="252412" y="5600700"/>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60255004"/>
      </p:ext>
    </p:extLst>
  </p:cSld>
  <p:clrMapOvr>
    <a:overrideClrMapping bg1="dk1" tx1="lt1" bg2="dk2" tx2="lt2" accent1="accent1" accent2="accent2" accent3="accent3" accent4="accent4" accent5="accent5" accent6="accent6" hlink="hlink" folHlink="folHlink"/>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Free Space for Images - Light">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6A36EB8C-4C6E-4E99-B5AD-5C80EEDEB2F2}"/>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A106A990-DDAF-4F02-BDA9-62E8DEB38F2B}"/>
              </a:ext>
            </a:extLst>
          </p:cNvPr>
          <p:cNvSpPr>
            <a:spLocks noGrp="1"/>
          </p:cNvSpPr>
          <p:nvPr>
            <p:ph type="ftr" sz="quarter" idx="17"/>
          </p:nvPr>
        </p:nvSpPr>
        <p:spPr/>
        <p:txBody>
          <a:bodyPr/>
          <a:lstStyle/>
          <a:p>
            <a:r>
              <a:rPr lang="en-US"/>
              <a:t>Mojang Studios</a:t>
            </a:r>
          </a:p>
        </p:txBody>
      </p:sp>
      <p:sp>
        <p:nvSpPr>
          <p:cNvPr id="5" name="Slide Number Placeholder 4">
            <a:extLst>
              <a:ext uri="{FF2B5EF4-FFF2-40B4-BE49-F238E27FC236}">
                <a16:creationId xmlns:a16="http://schemas.microsoft.com/office/drawing/2014/main" id="{9851F561-1DC7-4E49-AD88-BE36601C8F8A}"/>
              </a:ext>
            </a:extLst>
          </p:cNvPr>
          <p:cNvSpPr>
            <a:spLocks noGrp="1"/>
          </p:cNvSpPr>
          <p:nvPr>
            <p:ph type="sldNum" sz="quarter" idx="18"/>
          </p:nvPr>
        </p:nvSpPr>
        <p:spPr/>
        <p:txBody>
          <a:bodyPr/>
          <a:lstStyle/>
          <a:p>
            <a:fld id="{7C84D469-983E-45D1-83D0-D0A54F8F126E}" type="slidenum">
              <a:rPr lang="en-US" smtClean="0"/>
              <a:pPr/>
              <a:t>‹#›</a:t>
            </a:fld>
            <a:endParaRPr lang="en-US"/>
          </a:p>
        </p:txBody>
      </p:sp>
      <p:sp>
        <p:nvSpPr>
          <p:cNvPr id="7" name="Title 23">
            <a:extLst>
              <a:ext uri="{FF2B5EF4-FFF2-40B4-BE49-F238E27FC236}">
                <a16:creationId xmlns:a16="http://schemas.microsoft.com/office/drawing/2014/main" id="{02A3B79A-E8F0-45EC-AD01-A692887CE60B}"/>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Open Background for Dynamic Multi-Image Display (14pt)</a:t>
            </a:r>
          </a:p>
        </p:txBody>
      </p:sp>
      <p:sp>
        <p:nvSpPr>
          <p:cNvPr id="8" name="Text Placeholder 21">
            <a:extLst>
              <a:ext uri="{FF2B5EF4-FFF2-40B4-BE49-F238E27FC236}">
                <a16:creationId xmlns:a16="http://schemas.microsoft.com/office/drawing/2014/main" id="{F4C5A1B9-6C6E-480D-B09B-9C20E441F228}"/>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955707973"/>
      </p:ext>
    </p:extLst>
  </p:cSld>
  <p:clrMapOvr>
    <a:masterClrMapping/>
  </p:clrMapOvr>
  <p:extLst>
    <p:ext uri="{DCECCB84-F9BA-43D5-87BE-67443E8EF086}">
      <p15:sldGuideLst xmlns:p15="http://schemas.microsoft.com/office/powerpoint/2012/main"/>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Free Space for Images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A4E3535A-7B23-4322-9E4D-6FBBD361C6DB}"/>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04C15AA6-5926-4ADF-866C-F6ED7DBD92FC}"/>
              </a:ext>
            </a:extLst>
          </p:cNvPr>
          <p:cNvSpPr>
            <a:spLocks noGrp="1"/>
          </p:cNvSpPr>
          <p:nvPr>
            <p:ph type="ftr" sz="quarter" idx="17"/>
          </p:nvPr>
        </p:nvSpPr>
        <p:spPr/>
        <p:txBody>
          <a:bodyPr/>
          <a:lstStyle/>
          <a:p>
            <a:r>
              <a:rPr lang="en-US"/>
              <a:t>Mojang Studios</a:t>
            </a:r>
          </a:p>
        </p:txBody>
      </p:sp>
      <p:sp>
        <p:nvSpPr>
          <p:cNvPr id="5" name="Slide Number Placeholder 4">
            <a:extLst>
              <a:ext uri="{FF2B5EF4-FFF2-40B4-BE49-F238E27FC236}">
                <a16:creationId xmlns:a16="http://schemas.microsoft.com/office/drawing/2014/main" id="{54316AC3-EE9C-46A5-9BAD-D43CCD1E5ACA}"/>
              </a:ext>
            </a:extLst>
          </p:cNvPr>
          <p:cNvSpPr>
            <a:spLocks noGrp="1"/>
          </p:cNvSpPr>
          <p:nvPr>
            <p:ph type="sldNum" sz="quarter" idx="18"/>
          </p:nvPr>
        </p:nvSpPr>
        <p:spPr/>
        <p:txBody>
          <a:bodyPr/>
          <a:lstStyle/>
          <a:p>
            <a:fld id="{7C84D469-983E-45D1-83D0-D0A54F8F126E}" type="slidenum">
              <a:rPr lang="en-US" smtClean="0"/>
              <a:pPr/>
              <a:t>‹#›</a:t>
            </a:fld>
            <a:endParaRPr lang="en-US"/>
          </a:p>
        </p:txBody>
      </p:sp>
      <p:sp>
        <p:nvSpPr>
          <p:cNvPr id="7" name="Title 23">
            <a:extLst>
              <a:ext uri="{FF2B5EF4-FFF2-40B4-BE49-F238E27FC236}">
                <a16:creationId xmlns:a16="http://schemas.microsoft.com/office/drawing/2014/main" id="{D5F806F2-CD2C-4E79-B4BE-E280A0ADF6C5}"/>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Open Background for Dynamic Multi-Image Display (14pt)</a:t>
            </a:r>
          </a:p>
        </p:txBody>
      </p:sp>
      <p:sp>
        <p:nvSpPr>
          <p:cNvPr id="8" name="Text Placeholder 21">
            <a:extLst>
              <a:ext uri="{FF2B5EF4-FFF2-40B4-BE49-F238E27FC236}">
                <a16:creationId xmlns:a16="http://schemas.microsoft.com/office/drawing/2014/main" id="{7F9F43A7-BE1E-40D6-9135-4510FB33D7CE}"/>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419635187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Chart/Graph - Light">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A071748B-87B0-4480-9A7C-A04CAF1500E7}"/>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E2960D54-80DD-4AA1-83C3-211175512BAF}"/>
              </a:ext>
            </a:extLst>
          </p:cNvPr>
          <p:cNvSpPr>
            <a:spLocks noGrp="1"/>
          </p:cNvSpPr>
          <p:nvPr>
            <p:ph type="ftr" sz="quarter" idx="17"/>
          </p:nvPr>
        </p:nvSpPr>
        <p:spPr/>
        <p:txBody>
          <a:bodyPr/>
          <a:lstStyle/>
          <a:p>
            <a:r>
              <a:rPr lang="en-US"/>
              <a:t>Mojang Studios</a:t>
            </a:r>
          </a:p>
        </p:txBody>
      </p:sp>
      <p:sp>
        <p:nvSpPr>
          <p:cNvPr id="5" name="Slide Number Placeholder 4">
            <a:extLst>
              <a:ext uri="{FF2B5EF4-FFF2-40B4-BE49-F238E27FC236}">
                <a16:creationId xmlns:a16="http://schemas.microsoft.com/office/drawing/2014/main" id="{95761EEF-F4D7-4D8D-B505-666F8396D6F0}"/>
              </a:ext>
            </a:extLst>
          </p:cNvPr>
          <p:cNvSpPr>
            <a:spLocks noGrp="1"/>
          </p:cNvSpPr>
          <p:nvPr>
            <p:ph type="sldNum" sz="quarter" idx="18"/>
          </p:nvPr>
        </p:nvSpPr>
        <p:spPr/>
        <p:txBody>
          <a:bodyPr/>
          <a:lstStyle/>
          <a:p>
            <a:fld id="{7C84D469-983E-45D1-83D0-D0A54F8F126E}" type="slidenum">
              <a:rPr lang="en-US" smtClean="0"/>
              <a:pPr/>
              <a:t>‹#›</a:t>
            </a:fld>
            <a:endParaRPr lang="en-US"/>
          </a:p>
        </p:txBody>
      </p:sp>
      <p:sp>
        <p:nvSpPr>
          <p:cNvPr id="8" name="Title 23">
            <a:extLst>
              <a:ext uri="{FF2B5EF4-FFF2-40B4-BE49-F238E27FC236}">
                <a16:creationId xmlns:a16="http://schemas.microsoft.com/office/drawing/2014/main" id="{DCE71C72-D8D7-42BB-A4B1-2973E2FE1BF0}"/>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0" name="Text Placeholder 21">
            <a:extLst>
              <a:ext uri="{FF2B5EF4-FFF2-40B4-BE49-F238E27FC236}">
                <a16:creationId xmlns:a16="http://schemas.microsoft.com/office/drawing/2014/main" id="{B7C8DD00-28DE-438E-B7D2-20FE65A03EBF}"/>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545813958"/>
      </p:ext>
    </p:extLst>
  </p:cSld>
  <p:clrMapOvr>
    <a:masterClrMapping/>
  </p:clrMapOvr>
  <p:extLst>
    <p:ext uri="{DCECCB84-F9BA-43D5-87BE-67443E8EF086}">
      <p15:sldGuideLst xmlns:p15="http://schemas.microsoft.com/office/powerpoint/2012/main"/>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Chart/Graph - Dark">
    <p:bg>
      <p:bgRef idx="1001">
        <a:schemeClr val="bg1"/>
      </p:bgRef>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95874780-A5B2-4BDE-8042-2E6F61B7E9D4}"/>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E0B18E3C-0DA3-424D-B418-221A33B05CCB}"/>
              </a:ext>
            </a:extLst>
          </p:cNvPr>
          <p:cNvSpPr>
            <a:spLocks noGrp="1"/>
          </p:cNvSpPr>
          <p:nvPr>
            <p:ph type="ftr" sz="quarter" idx="17"/>
          </p:nvPr>
        </p:nvSpPr>
        <p:spPr/>
        <p:txBody>
          <a:bodyPr/>
          <a:lstStyle/>
          <a:p>
            <a:r>
              <a:rPr lang="en-US"/>
              <a:t>Mojang Studios</a:t>
            </a:r>
          </a:p>
        </p:txBody>
      </p:sp>
      <p:sp>
        <p:nvSpPr>
          <p:cNvPr id="5" name="Slide Number Placeholder 4">
            <a:extLst>
              <a:ext uri="{FF2B5EF4-FFF2-40B4-BE49-F238E27FC236}">
                <a16:creationId xmlns:a16="http://schemas.microsoft.com/office/drawing/2014/main" id="{A705F1F7-44A5-483A-BAE9-D76917DBEBC6}"/>
              </a:ext>
            </a:extLst>
          </p:cNvPr>
          <p:cNvSpPr>
            <a:spLocks noGrp="1"/>
          </p:cNvSpPr>
          <p:nvPr>
            <p:ph type="sldNum" sz="quarter" idx="18"/>
          </p:nvPr>
        </p:nvSpPr>
        <p:spPr/>
        <p:txBody>
          <a:bodyPr/>
          <a:lstStyle/>
          <a:p>
            <a:fld id="{7C84D469-983E-45D1-83D0-D0A54F8F126E}" type="slidenum">
              <a:rPr lang="en-US" smtClean="0"/>
              <a:pPr/>
              <a:t>‹#›</a:t>
            </a:fld>
            <a:endParaRPr lang="en-US"/>
          </a:p>
        </p:txBody>
      </p:sp>
      <p:sp>
        <p:nvSpPr>
          <p:cNvPr id="8" name="Title 23">
            <a:extLst>
              <a:ext uri="{FF2B5EF4-FFF2-40B4-BE49-F238E27FC236}">
                <a16:creationId xmlns:a16="http://schemas.microsoft.com/office/drawing/2014/main" id="{BE871AA8-3862-4048-B207-A29DA19176CF}"/>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0" name="Text Placeholder 21">
            <a:extLst>
              <a:ext uri="{FF2B5EF4-FFF2-40B4-BE49-F238E27FC236}">
                <a16:creationId xmlns:a16="http://schemas.microsoft.com/office/drawing/2014/main" id="{B3454E32-5C6E-406F-A5DE-E65FB626E903}"/>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5365586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1 Column Bullet x 1 Chart/Graph - L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D867721A-6F3E-4E69-9B45-158155EB9D4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ECCDA768-9765-4302-AA41-24FE4DA31537}"/>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8130D698-83FF-4246-8316-B8ED4921C230}"/>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Text Placeholder 15">
            <a:extLst>
              <a:ext uri="{FF2B5EF4-FFF2-40B4-BE49-F238E27FC236}">
                <a16:creationId xmlns:a16="http://schemas.microsoft.com/office/drawing/2014/main" id="{33580FBB-CE5D-48F2-96DF-5527C69725D6}"/>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8" name="Text Placeholder 3">
            <a:extLst>
              <a:ext uri="{FF2B5EF4-FFF2-40B4-BE49-F238E27FC236}">
                <a16:creationId xmlns:a16="http://schemas.microsoft.com/office/drawing/2014/main" id="{BEE90973-3678-4C42-8230-87C12B1F3B7A}"/>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0" name="Title 23">
            <a:extLst>
              <a:ext uri="{FF2B5EF4-FFF2-40B4-BE49-F238E27FC236}">
                <a16:creationId xmlns:a16="http://schemas.microsoft.com/office/drawing/2014/main" id="{B39A6103-0DEE-4D7B-95FA-739F88A0B1DF}"/>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8AED3BA9-2042-40ED-9D80-BACC1FD84D42}"/>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162600799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1 Column Bullet x 1 Chart/Graph - Dark">
    <p:bg>
      <p:bgRef idx="1001">
        <a:schemeClr val="bg1"/>
      </p:bgRef>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D51A92CF-FC5C-4FC8-9D3A-E4A69C39E0A3}"/>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B530B16-DC1F-4540-862A-C472934DD53A}"/>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15F1CC44-53C9-4CD7-BBCB-442C77BCECF0}"/>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Text Placeholder 15">
            <a:extLst>
              <a:ext uri="{FF2B5EF4-FFF2-40B4-BE49-F238E27FC236}">
                <a16:creationId xmlns:a16="http://schemas.microsoft.com/office/drawing/2014/main" id="{A7C207EB-BED4-4B89-B305-3A5756F08805}"/>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7" name="Text Placeholder 3">
            <a:extLst>
              <a:ext uri="{FF2B5EF4-FFF2-40B4-BE49-F238E27FC236}">
                <a16:creationId xmlns:a16="http://schemas.microsoft.com/office/drawing/2014/main" id="{89D984BA-E121-448B-A3EA-575F80E1463C}"/>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8" name="Title 23">
            <a:extLst>
              <a:ext uri="{FF2B5EF4-FFF2-40B4-BE49-F238E27FC236}">
                <a16:creationId xmlns:a16="http://schemas.microsoft.com/office/drawing/2014/main" id="{436E2539-ACFC-4AC3-813C-227F4A4441D2}"/>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9" name="Text Placeholder 21">
            <a:extLst>
              <a:ext uri="{FF2B5EF4-FFF2-40B4-BE49-F238E27FC236}">
                <a16:creationId xmlns:a16="http://schemas.microsoft.com/office/drawing/2014/main" id="{6879650C-2228-40FD-982A-B9D52DA03D41}"/>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56165974"/>
      </p:ext>
    </p:extLst>
  </p:cSld>
  <p:clrMapOvr>
    <a:overrideClrMapping bg1="dk1" tx1="lt1" bg2="dk2" tx2="lt2" accent1="accent1" accent2="accent2" accent3="accent3" accent4="accent4" accent5="accent5" accent6="accent6" hlink="hlink" folHlink="folHlink"/>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hanks">
    <p:bg>
      <p:bgPr>
        <a:solidFill>
          <a:schemeClr val="accent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D2E2220F-02B4-444D-A06A-505F4C330764}"/>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750C00FA-B84C-4943-B5AE-CD84CED769EA}"/>
              </a:ext>
            </a:extLst>
          </p:cNvPr>
          <p:cNvSpPr>
            <a:spLocks noGrp="1"/>
          </p:cNvSpPr>
          <p:nvPr>
            <p:ph type="ftr" sz="quarter" idx="11"/>
          </p:nvPr>
        </p:nvSpPr>
        <p:spPr/>
        <p:txBody>
          <a:bodyPr/>
          <a:lstStyle/>
          <a:p>
            <a:r>
              <a:rPr lang="en-US"/>
              <a:t>Mojang Studios</a:t>
            </a:r>
          </a:p>
        </p:txBody>
      </p:sp>
      <p:sp>
        <p:nvSpPr>
          <p:cNvPr id="8" name="Slide Number Placeholder 7">
            <a:extLst>
              <a:ext uri="{FF2B5EF4-FFF2-40B4-BE49-F238E27FC236}">
                <a16:creationId xmlns:a16="http://schemas.microsoft.com/office/drawing/2014/main" id="{FE86193E-FAC8-4091-94FA-A3E836B13AF9}"/>
              </a:ext>
            </a:extLst>
          </p:cNvPr>
          <p:cNvSpPr>
            <a:spLocks noGrp="1"/>
          </p:cNvSpPr>
          <p:nvPr>
            <p:ph type="sldNum" sz="quarter" idx="12"/>
          </p:nvPr>
        </p:nvSpPr>
        <p:spPr/>
        <p:txBody>
          <a:bodyPr/>
          <a:lstStyle/>
          <a:p>
            <a:fld id="{7C84D469-983E-45D1-83D0-D0A54F8F126E}" type="slidenum">
              <a:rPr lang="en-US" smtClean="0"/>
              <a:pPr/>
              <a:t>‹#›</a:t>
            </a:fld>
            <a:endParaRPr lang="en-US"/>
          </a:p>
        </p:txBody>
      </p:sp>
      <p:pic>
        <p:nvPicPr>
          <p:cNvPr id="2" name="Graphic 1">
            <a:extLst>
              <a:ext uri="{FF2B5EF4-FFF2-40B4-BE49-F238E27FC236}">
                <a16:creationId xmlns:a16="http://schemas.microsoft.com/office/drawing/2014/main" id="{160851F6-A7A0-41AA-B20B-980CF7972094}"/>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266950" y="2573095"/>
            <a:ext cx="7658100" cy="1711810"/>
          </a:xfrm>
          <a:prstGeom prst="rect">
            <a:avLst/>
          </a:prstGeom>
        </p:spPr>
      </p:pic>
    </p:spTree>
    <p:extLst>
      <p:ext uri="{BB962C8B-B14F-4D97-AF65-F5344CB8AC3E}">
        <p14:creationId xmlns:p14="http://schemas.microsoft.com/office/powerpoint/2010/main" val="4022524246"/>
      </p:ext>
    </p:extLst>
  </p:cSld>
  <p:clrMapOvr>
    <a:overrideClrMapping bg1="dk1" tx1="lt1" bg2="dk2" tx2="lt2" accent1="accent1" accent2="accent2" accent3="accent3" accent4="accent4" accent5="accent5" accent6="accent6" hlink="hlink" folHlink="folHlink"/>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hank You - Light">
    <p:spTree>
      <p:nvGrpSpPr>
        <p:cNvPr id="1" name=""/>
        <p:cNvGrpSpPr/>
        <p:nvPr/>
      </p:nvGrpSpPr>
      <p:grpSpPr>
        <a:xfrm>
          <a:off x="0" y="0"/>
          <a:ext cx="0" cy="0"/>
          <a:chOff x="0" y="0"/>
          <a:chExt cx="0" cy="0"/>
        </a:xfrm>
      </p:grpSpPr>
      <p:sp>
        <p:nvSpPr>
          <p:cNvPr id="44" name="Title 1">
            <a:extLst>
              <a:ext uri="{FF2B5EF4-FFF2-40B4-BE49-F238E27FC236}">
                <a16:creationId xmlns:a16="http://schemas.microsoft.com/office/drawing/2014/main" id="{77875684-8A5E-4E5B-AF1E-794011838884}"/>
              </a:ext>
            </a:extLst>
          </p:cNvPr>
          <p:cNvSpPr>
            <a:spLocks noGrp="1"/>
          </p:cNvSpPr>
          <p:nvPr>
            <p:ph type="ctrTitle" hasCustomPrompt="1"/>
          </p:nvPr>
        </p:nvSpPr>
        <p:spPr>
          <a:xfrm>
            <a:off x="252414" y="2753361"/>
            <a:ext cx="4322761" cy="613727"/>
          </a:xfrm>
          <a:prstGeom prst="rect">
            <a:avLst/>
          </a:prstGeom>
        </p:spPr>
        <p:txBody>
          <a:bodyPr wrap="square" anchor="t" anchorCtr="0"/>
          <a:lstStyle>
            <a:lvl1pPr algn="l">
              <a:defRPr sz="4000" b="1">
                <a:solidFill>
                  <a:schemeClr val="tx1"/>
                </a:solidFill>
              </a:defRPr>
            </a:lvl1pPr>
          </a:lstStyle>
          <a:p>
            <a:r>
              <a:rPr lang="en-US"/>
              <a:t>Thank You. (40pt)</a:t>
            </a:r>
          </a:p>
        </p:txBody>
      </p:sp>
      <p:sp>
        <p:nvSpPr>
          <p:cNvPr id="5" name="Date Placeholder 4">
            <a:extLst>
              <a:ext uri="{FF2B5EF4-FFF2-40B4-BE49-F238E27FC236}">
                <a16:creationId xmlns:a16="http://schemas.microsoft.com/office/drawing/2014/main" id="{680466BB-BDA0-48D6-8D97-84E83EC34B9A}"/>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1" name="Footer Placeholder 10">
            <a:extLst>
              <a:ext uri="{FF2B5EF4-FFF2-40B4-BE49-F238E27FC236}">
                <a16:creationId xmlns:a16="http://schemas.microsoft.com/office/drawing/2014/main" id="{B5EA2608-F0F0-4BB0-8142-5A986BC316B1}"/>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13" name="Slide Number Placeholder 12">
            <a:extLst>
              <a:ext uri="{FF2B5EF4-FFF2-40B4-BE49-F238E27FC236}">
                <a16:creationId xmlns:a16="http://schemas.microsoft.com/office/drawing/2014/main" id="{4621DA91-52F8-4FC7-ACB9-59A9DBF053B3}"/>
              </a:ext>
            </a:extLst>
          </p:cNvPr>
          <p:cNvSpPr>
            <a:spLocks noGrp="1"/>
          </p:cNvSpPr>
          <p:nvPr>
            <p:ph type="sldNum" sz="quarter" idx="12"/>
          </p:nvPr>
        </p:nvSpPr>
        <p:spPr/>
        <p:txBody>
          <a:bodyPr/>
          <a:lstStyle>
            <a:lvl1pPr>
              <a:defRPr>
                <a:solidFill>
                  <a:schemeClr val="bg1"/>
                </a:solidFill>
              </a:defRPr>
            </a:lvl1pPr>
          </a:lstStyle>
          <a:p>
            <a:fld id="{7C84D469-983E-45D1-83D0-D0A54F8F126E}" type="slidenum">
              <a:rPr lang="en-US" smtClean="0"/>
              <a:pPr/>
              <a:t>‹#›</a:t>
            </a:fld>
            <a:endParaRPr lang="en-US"/>
          </a:p>
        </p:txBody>
      </p:sp>
      <p:grpSp>
        <p:nvGrpSpPr>
          <p:cNvPr id="20" name="Group 19">
            <a:extLst>
              <a:ext uri="{FF2B5EF4-FFF2-40B4-BE49-F238E27FC236}">
                <a16:creationId xmlns:a16="http://schemas.microsoft.com/office/drawing/2014/main" id="{2AD59A0F-7E28-4F56-A9D1-C18CB7E79C15}"/>
              </a:ext>
            </a:extLst>
          </p:cNvPr>
          <p:cNvGrpSpPr/>
          <p:nvPr userDrawn="1"/>
        </p:nvGrpSpPr>
        <p:grpSpPr>
          <a:xfrm>
            <a:off x="6791325" y="1335637"/>
            <a:ext cx="5146703" cy="5268788"/>
            <a:chOff x="8056926" y="2631259"/>
            <a:chExt cx="3881102" cy="3973166"/>
          </a:xfrm>
        </p:grpSpPr>
        <p:sp>
          <p:nvSpPr>
            <p:cNvPr id="14" name="Freeform: Shape 13">
              <a:extLst>
                <a:ext uri="{FF2B5EF4-FFF2-40B4-BE49-F238E27FC236}">
                  <a16:creationId xmlns:a16="http://schemas.microsoft.com/office/drawing/2014/main" id="{D810E860-E283-46FB-8811-4B21E8BC7B37}"/>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accent1"/>
            </a:solidFill>
            <a:ln w="4242"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10AAD61E-5E1F-4DBC-B529-82A2970AC98D}"/>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D75F5247-B701-45B7-8875-02D4C167D66C}"/>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accent1"/>
            </a:solidFill>
            <a:ln w="4242"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86DF7BB3-7F93-4BAD-BD35-4090E24D865D}"/>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63C3AD32-F332-4188-B316-5E69A3FF518E}"/>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accent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E38D9C89-CA09-42DA-8867-7FC2BC349451}"/>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grpSp>
      <p:grpSp>
        <p:nvGrpSpPr>
          <p:cNvPr id="59" name="Graphic 27">
            <a:extLst>
              <a:ext uri="{FF2B5EF4-FFF2-40B4-BE49-F238E27FC236}">
                <a16:creationId xmlns:a16="http://schemas.microsoft.com/office/drawing/2014/main" id="{01F6881A-C1E4-41DC-A6BA-48CC924480D8}"/>
              </a:ext>
            </a:extLst>
          </p:cNvPr>
          <p:cNvGrpSpPr/>
          <p:nvPr userDrawn="1"/>
        </p:nvGrpSpPr>
        <p:grpSpPr>
          <a:xfrm>
            <a:off x="211138" y="6093845"/>
            <a:ext cx="634650" cy="548640"/>
            <a:chOff x="3214686" y="1004887"/>
            <a:chExt cx="5765431" cy="4850549"/>
          </a:xfrm>
        </p:grpSpPr>
        <p:sp>
          <p:nvSpPr>
            <p:cNvPr id="60" name="Freeform: Shape 59">
              <a:extLst>
                <a:ext uri="{FF2B5EF4-FFF2-40B4-BE49-F238E27FC236}">
                  <a16:creationId xmlns:a16="http://schemas.microsoft.com/office/drawing/2014/main" id="{8A329671-02AF-4AE0-AC3D-496E6B3483FB}"/>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61" name="Graphic 27">
              <a:extLst>
                <a:ext uri="{FF2B5EF4-FFF2-40B4-BE49-F238E27FC236}">
                  <a16:creationId xmlns:a16="http://schemas.microsoft.com/office/drawing/2014/main" id="{A0702A5B-10F5-4F08-8660-02095E0F47B6}"/>
                </a:ext>
              </a:extLst>
            </p:cNvPr>
            <p:cNvGrpSpPr/>
            <p:nvPr/>
          </p:nvGrpSpPr>
          <p:grpSpPr>
            <a:xfrm>
              <a:off x="3588488" y="1366527"/>
              <a:ext cx="5031814" cy="4160789"/>
              <a:chOff x="3588488" y="1366527"/>
              <a:chExt cx="5031814" cy="4160789"/>
            </a:xfrm>
            <a:solidFill>
              <a:srgbClr val="FFFFFF"/>
            </a:solidFill>
          </p:grpSpPr>
          <p:grpSp>
            <p:nvGrpSpPr>
              <p:cNvPr id="62" name="Graphic 27">
                <a:extLst>
                  <a:ext uri="{FF2B5EF4-FFF2-40B4-BE49-F238E27FC236}">
                    <a16:creationId xmlns:a16="http://schemas.microsoft.com/office/drawing/2014/main" id="{B8A16BC8-E0B5-44B3-B058-48A4D1D42420}"/>
                  </a:ext>
                </a:extLst>
              </p:cNvPr>
              <p:cNvGrpSpPr/>
              <p:nvPr/>
            </p:nvGrpSpPr>
            <p:grpSpPr>
              <a:xfrm>
                <a:off x="3588488" y="4982639"/>
                <a:ext cx="5031814" cy="544677"/>
                <a:chOff x="3588488" y="4982639"/>
                <a:chExt cx="5031814" cy="544677"/>
              </a:xfrm>
              <a:solidFill>
                <a:srgbClr val="FFFFFF"/>
              </a:solidFill>
            </p:grpSpPr>
            <p:sp>
              <p:nvSpPr>
                <p:cNvPr id="70" name="Freeform: Shape 69">
                  <a:extLst>
                    <a:ext uri="{FF2B5EF4-FFF2-40B4-BE49-F238E27FC236}">
                      <a16:creationId xmlns:a16="http://schemas.microsoft.com/office/drawing/2014/main" id="{782AF873-EAC8-4255-8212-0EE106B4B5B2}"/>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71" name="Freeform: Shape 70">
                  <a:extLst>
                    <a:ext uri="{FF2B5EF4-FFF2-40B4-BE49-F238E27FC236}">
                      <a16:creationId xmlns:a16="http://schemas.microsoft.com/office/drawing/2014/main" id="{40AD4A28-5679-4BD8-8483-3497C9EDE0E7}"/>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72" name="Freeform: Shape 71">
                  <a:extLst>
                    <a:ext uri="{FF2B5EF4-FFF2-40B4-BE49-F238E27FC236}">
                      <a16:creationId xmlns:a16="http://schemas.microsoft.com/office/drawing/2014/main" id="{BDB80720-6D3C-4D0B-AAF5-93454CE1E9FD}"/>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73" name="Freeform: Shape 72">
                  <a:extLst>
                    <a:ext uri="{FF2B5EF4-FFF2-40B4-BE49-F238E27FC236}">
                      <a16:creationId xmlns:a16="http://schemas.microsoft.com/office/drawing/2014/main" id="{21E6F195-0568-4052-8C1A-B5A3CE7CAFFB}"/>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74" name="Freeform: Shape 73">
                  <a:extLst>
                    <a:ext uri="{FF2B5EF4-FFF2-40B4-BE49-F238E27FC236}">
                      <a16:creationId xmlns:a16="http://schemas.microsoft.com/office/drawing/2014/main" id="{7F094862-625A-42A2-BA10-EA6C108910C2}"/>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75" name="Freeform: Shape 74">
                  <a:extLst>
                    <a:ext uri="{FF2B5EF4-FFF2-40B4-BE49-F238E27FC236}">
                      <a16:creationId xmlns:a16="http://schemas.microsoft.com/office/drawing/2014/main" id="{0E149F5B-4E41-44EE-B9D0-01A54397F986}"/>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76" name="Freeform: Shape 75">
                  <a:extLst>
                    <a:ext uri="{FF2B5EF4-FFF2-40B4-BE49-F238E27FC236}">
                      <a16:creationId xmlns:a16="http://schemas.microsoft.com/office/drawing/2014/main" id="{7A08A471-A4FD-4687-BBA9-024FD6E531D9}"/>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63" name="Graphic 27">
                <a:extLst>
                  <a:ext uri="{FF2B5EF4-FFF2-40B4-BE49-F238E27FC236}">
                    <a16:creationId xmlns:a16="http://schemas.microsoft.com/office/drawing/2014/main" id="{8CB83978-B80B-42E4-978C-134C831BA0D5}"/>
                  </a:ext>
                </a:extLst>
              </p:cNvPr>
              <p:cNvGrpSpPr/>
              <p:nvPr/>
            </p:nvGrpSpPr>
            <p:grpSpPr>
              <a:xfrm>
                <a:off x="3603806" y="1366527"/>
                <a:ext cx="4995343" cy="3257719"/>
                <a:chOff x="3603806" y="1366527"/>
                <a:chExt cx="4995343" cy="3257719"/>
              </a:xfrm>
              <a:solidFill>
                <a:srgbClr val="FFFFFF"/>
              </a:solidFill>
            </p:grpSpPr>
            <p:sp>
              <p:nvSpPr>
                <p:cNvPr id="64" name="Freeform: Shape 63">
                  <a:extLst>
                    <a:ext uri="{FF2B5EF4-FFF2-40B4-BE49-F238E27FC236}">
                      <a16:creationId xmlns:a16="http://schemas.microsoft.com/office/drawing/2014/main" id="{C76E74A8-203B-4674-99C1-DAB7053C168D}"/>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2058AEBA-4D15-4580-8A66-6DD7D0D2BDF2}"/>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id="{407E4EFF-2CF8-47D9-BC43-0FF12CAB773A}"/>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id="{71743A85-FD31-4D49-B16D-CC16B5066190}"/>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68" name="Freeform: Shape 67">
                  <a:extLst>
                    <a:ext uri="{FF2B5EF4-FFF2-40B4-BE49-F238E27FC236}">
                      <a16:creationId xmlns:a16="http://schemas.microsoft.com/office/drawing/2014/main" id="{E2992771-DB21-4285-80AF-B0DC7450D13A}"/>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69" name="Freeform: Shape 68">
                  <a:extLst>
                    <a:ext uri="{FF2B5EF4-FFF2-40B4-BE49-F238E27FC236}">
                      <a16:creationId xmlns:a16="http://schemas.microsoft.com/office/drawing/2014/main" id="{62A0D503-355E-4D9B-8ECC-A7F0ED8FF4B4}"/>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3877032034"/>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hank You - Dark">
    <p:bg>
      <p:bgPr>
        <a:solidFill>
          <a:schemeClr val="bg1"/>
        </a:solidFill>
        <a:effectLst/>
      </p:bgPr>
    </p:bg>
    <p:spTree>
      <p:nvGrpSpPr>
        <p:cNvPr id="1" name=""/>
        <p:cNvGrpSpPr/>
        <p:nvPr/>
      </p:nvGrpSpPr>
      <p:grpSpPr>
        <a:xfrm>
          <a:off x="0" y="0"/>
          <a:ext cx="0" cy="0"/>
          <a:chOff x="0" y="0"/>
          <a:chExt cx="0" cy="0"/>
        </a:xfrm>
      </p:grpSpPr>
      <p:sp>
        <p:nvSpPr>
          <p:cNvPr id="51" name="Title 1">
            <a:extLst>
              <a:ext uri="{FF2B5EF4-FFF2-40B4-BE49-F238E27FC236}">
                <a16:creationId xmlns:a16="http://schemas.microsoft.com/office/drawing/2014/main" id="{B8190588-FDDA-4531-B248-2C429C360BCE}"/>
              </a:ext>
            </a:extLst>
          </p:cNvPr>
          <p:cNvSpPr>
            <a:spLocks noGrp="1"/>
          </p:cNvSpPr>
          <p:nvPr>
            <p:ph type="ctrTitle" hasCustomPrompt="1"/>
          </p:nvPr>
        </p:nvSpPr>
        <p:spPr>
          <a:xfrm>
            <a:off x="252414" y="2753361"/>
            <a:ext cx="4322761" cy="613727"/>
          </a:xfrm>
          <a:prstGeom prst="rect">
            <a:avLst/>
          </a:prstGeom>
        </p:spPr>
        <p:txBody>
          <a:bodyPr wrap="square" anchor="t" anchorCtr="0"/>
          <a:lstStyle>
            <a:lvl1pPr algn="l">
              <a:defRPr sz="4000" b="1">
                <a:solidFill>
                  <a:schemeClr val="tx1"/>
                </a:solidFill>
              </a:defRPr>
            </a:lvl1pPr>
          </a:lstStyle>
          <a:p>
            <a:r>
              <a:rPr lang="en-US"/>
              <a:t>Thank You. (40pt)</a:t>
            </a:r>
          </a:p>
        </p:txBody>
      </p:sp>
      <p:sp>
        <p:nvSpPr>
          <p:cNvPr id="2" name="Date Placeholder 1">
            <a:extLst>
              <a:ext uri="{FF2B5EF4-FFF2-40B4-BE49-F238E27FC236}">
                <a16:creationId xmlns:a16="http://schemas.microsoft.com/office/drawing/2014/main" id="{FD8A2C4E-162C-443F-8C1C-B51A356A40FE}"/>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444284B7-8D5E-4E57-BC0B-18DD9391B120}"/>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endParaRPr lang="en-US">
              <a:solidFill>
                <a:schemeClr val="bg1"/>
              </a:solidFill>
            </a:endParaRPr>
          </a:p>
        </p:txBody>
      </p:sp>
      <p:sp>
        <p:nvSpPr>
          <p:cNvPr id="6" name="Slide Number Placeholder 5">
            <a:extLst>
              <a:ext uri="{FF2B5EF4-FFF2-40B4-BE49-F238E27FC236}">
                <a16:creationId xmlns:a16="http://schemas.microsoft.com/office/drawing/2014/main" id="{501C087B-1E1A-4CF1-867C-1F50ABC8819B}"/>
              </a:ext>
            </a:extLst>
          </p:cNvPr>
          <p:cNvSpPr>
            <a:spLocks noGrp="1"/>
          </p:cNvSpPr>
          <p:nvPr>
            <p:ph type="sldNum" sz="quarter" idx="12"/>
          </p:nvPr>
        </p:nvSpPr>
        <p:spPr/>
        <p:txBody>
          <a:bodyPr/>
          <a:lstStyle>
            <a:lvl1pPr>
              <a:defRPr>
                <a:solidFill>
                  <a:schemeClr val="bg1"/>
                </a:solidFill>
              </a:defRPr>
            </a:lvl1pPr>
          </a:lstStyle>
          <a:p>
            <a:fld id="{7C84D469-983E-45D1-83D0-D0A54F8F126E}" type="slidenum">
              <a:rPr lang="en-US" smtClean="0"/>
              <a:pPr/>
              <a:t>‹#›</a:t>
            </a:fld>
            <a:endParaRPr lang="en-US"/>
          </a:p>
        </p:txBody>
      </p:sp>
      <p:grpSp>
        <p:nvGrpSpPr>
          <p:cNvPr id="52" name="Group 51">
            <a:extLst>
              <a:ext uri="{FF2B5EF4-FFF2-40B4-BE49-F238E27FC236}">
                <a16:creationId xmlns:a16="http://schemas.microsoft.com/office/drawing/2014/main" id="{C3F008DC-ED34-4EE9-AAE3-51A52671CEB0}"/>
              </a:ext>
            </a:extLst>
          </p:cNvPr>
          <p:cNvGrpSpPr/>
          <p:nvPr userDrawn="1"/>
        </p:nvGrpSpPr>
        <p:grpSpPr>
          <a:xfrm>
            <a:off x="6791325" y="1335637"/>
            <a:ext cx="5146703" cy="5268788"/>
            <a:chOff x="8056926" y="2631259"/>
            <a:chExt cx="3881102" cy="3973166"/>
          </a:xfrm>
          <a:solidFill>
            <a:schemeClr val="tx1"/>
          </a:solidFill>
        </p:grpSpPr>
        <p:sp>
          <p:nvSpPr>
            <p:cNvPr id="53" name="Freeform: Shape 52">
              <a:extLst>
                <a:ext uri="{FF2B5EF4-FFF2-40B4-BE49-F238E27FC236}">
                  <a16:creationId xmlns:a16="http://schemas.microsoft.com/office/drawing/2014/main" id="{5668FDC5-A339-4EEA-B276-3485D5EAA7E3}"/>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grpFill/>
            <a:ln w="4242"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id="{BCBB8F02-E0DC-47D6-AA97-42A8C4926AAC}"/>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grpFill/>
            <a:ln w="4242" cap="flat">
              <a:noFill/>
              <a:prstDash val="solid"/>
              <a:miter/>
            </a:ln>
          </p:spPr>
          <p:txBody>
            <a:bodyPr rtlCol="0" anchor="ctr"/>
            <a:lstStyle/>
            <a:p>
              <a:endParaRPr lang="en-US"/>
            </a:p>
          </p:txBody>
        </p:sp>
        <p:sp>
          <p:nvSpPr>
            <p:cNvPr id="55" name="Freeform: Shape 54">
              <a:extLst>
                <a:ext uri="{FF2B5EF4-FFF2-40B4-BE49-F238E27FC236}">
                  <a16:creationId xmlns:a16="http://schemas.microsoft.com/office/drawing/2014/main" id="{1D0072F3-47A0-499E-8D8C-B4C94CD035CA}"/>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grpFill/>
            <a:ln w="4242" cap="flat">
              <a:noFill/>
              <a:prstDash val="solid"/>
              <a:miter/>
            </a:ln>
          </p:spPr>
          <p:txBody>
            <a:bodyPr rtlCol="0" anchor="ctr"/>
            <a:lstStyle/>
            <a:p>
              <a:endParaRPr lang="en-US"/>
            </a:p>
          </p:txBody>
        </p:sp>
        <p:sp>
          <p:nvSpPr>
            <p:cNvPr id="56" name="Freeform: Shape 55">
              <a:extLst>
                <a:ext uri="{FF2B5EF4-FFF2-40B4-BE49-F238E27FC236}">
                  <a16:creationId xmlns:a16="http://schemas.microsoft.com/office/drawing/2014/main" id="{5F24BB55-FE52-4E47-A752-40C63F1D7606}"/>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grpFill/>
            <a:ln w="4242" cap="flat">
              <a:noFill/>
              <a:prstDash val="solid"/>
              <a:miter/>
            </a:ln>
          </p:spPr>
          <p:txBody>
            <a:bodyPr rtlCol="0" anchor="ctr"/>
            <a:lstStyle/>
            <a:p>
              <a:endParaRPr lang="en-US"/>
            </a:p>
          </p:txBody>
        </p:sp>
        <p:sp>
          <p:nvSpPr>
            <p:cNvPr id="57" name="Freeform: Shape 56">
              <a:extLst>
                <a:ext uri="{FF2B5EF4-FFF2-40B4-BE49-F238E27FC236}">
                  <a16:creationId xmlns:a16="http://schemas.microsoft.com/office/drawing/2014/main" id="{1504E987-B1ED-4717-A55D-17536F267491}"/>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grpFill/>
            <a:ln w="4242" cap="flat">
              <a:noFill/>
              <a:prstDash val="solid"/>
              <a:miter/>
            </a:ln>
          </p:spPr>
          <p:txBody>
            <a:bodyPr rtlCol="0" anchor="ctr"/>
            <a:lstStyle/>
            <a:p>
              <a:endParaRPr lang="en-US"/>
            </a:p>
          </p:txBody>
        </p:sp>
        <p:sp>
          <p:nvSpPr>
            <p:cNvPr id="58" name="Freeform: Shape 57">
              <a:extLst>
                <a:ext uri="{FF2B5EF4-FFF2-40B4-BE49-F238E27FC236}">
                  <a16:creationId xmlns:a16="http://schemas.microsoft.com/office/drawing/2014/main" id="{1DC0C27E-E80E-4374-86DB-ACED2E188E7F}"/>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grpFill/>
            <a:ln w="4242" cap="flat">
              <a:noFill/>
              <a:prstDash val="solid"/>
              <a:miter/>
            </a:ln>
          </p:spPr>
          <p:txBody>
            <a:bodyPr rtlCol="0" anchor="ctr"/>
            <a:lstStyle/>
            <a:p>
              <a:endParaRPr lang="en-US"/>
            </a:p>
          </p:txBody>
        </p:sp>
      </p:grpSp>
      <p:grpSp>
        <p:nvGrpSpPr>
          <p:cNvPr id="59" name="Graphic 27">
            <a:extLst>
              <a:ext uri="{FF2B5EF4-FFF2-40B4-BE49-F238E27FC236}">
                <a16:creationId xmlns:a16="http://schemas.microsoft.com/office/drawing/2014/main" id="{0BEF2948-88CA-47A9-91D3-926D57A2C2CF}"/>
              </a:ext>
            </a:extLst>
          </p:cNvPr>
          <p:cNvGrpSpPr/>
          <p:nvPr userDrawn="1"/>
        </p:nvGrpSpPr>
        <p:grpSpPr>
          <a:xfrm>
            <a:off x="211138" y="6093845"/>
            <a:ext cx="634650" cy="548640"/>
            <a:chOff x="3214686" y="1004887"/>
            <a:chExt cx="5765431" cy="4850549"/>
          </a:xfrm>
        </p:grpSpPr>
        <p:sp>
          <p:nvSpPr>
            <p:cNvPr id="60" name="Freeform: Shape 59">
              <a:extLst>
                <a:ext uri="{FF2B5EF4-FFF2-40B4-BE49-F238E27FC236}">
                  <a16:creationId xmlns:a16="http://schemas.microsoft.com/office/drawing/2014/main" id="{5E3F28DF-B24B-4199-A2D0-8CDF95830BD7}"/>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61" name="Graphic 27">
              <a:extLst>
                <a:ext uri="{FF2B5EF4-FFF2-40B4-BE49-F238E27FC236}">
                  <a16:creationId xmlns:a16="http://schemas.microsoft.com/office/drawing/2014/main" id="{C44675B0-F73C-463E-980E-294B8AEACB73}"/>
                </a:ext>
              </a:extLst>
            </p:cNvPr>
            <p:cNvGrpSpPr/>
            <p:nvPr/>
          </p:nvGrpSpPr>
          <p:grpSpPr>
            <a:xfrm>
              <a:off x="3588488" y="1366527"/>
              <a:ext cx="5031814" cy="4160789"/>
              <a:chOff x="3588488" y="1366527"/>
              <a:chExt cx="5031814" cy="4160789"/>
            </a:xfrm>
            <a:solidFill>
              <a:srgbClr val="FFFFFF"/>
            </a:solidFill>
          </p:grpSpPr>
          <p:grpSp>
            <p:nvGrpSpPr>
              <p:cNvPr id="62" name="Graphic 27">
                <a:extLst>
                  <a:ext uri="{FF2B5EF4-FFF2-40B4-BE49-F238E27FC236}">
                    <a16:creationId xmlns:a16="http://schemas.microsoft.com/office/drawing/2014/main" id="{E43DF3D3-CF6D-42B7-B255-F24B2CD8799A}"/>
                  </a:ext>
                </a:extLst>
              </p:cNvPr>
              <p:cNvGrpSpPr/>
              <p:nvPr/>
            </p:nvGrpSpPr>
            <p:grpSpPr>
              <a:xfrm>
                <a:off x="3588488" y="4982639"/>
                <a:ext cx="5031814" cy="544677"/>
                <a:chOff x="3588488" y="4982639"/>
                <a:chExt cx="5031814" cy="544677"/>
              </a:xfrm>
              <a:solidFill>
                <a:srgbClr val="FFFFFF"/>
              </a:solidFill>
            </p:grpSpPr>
            <p:sp>
              <p:nvSpPr>
                <p:cNvPr id="70" name="Freeform: Shape 69">
                  <a:extLst>
                    <a:ext uri="{FF2B5EF4-FFF2-40B4-BE49-F238E27FC236}">
                      <a16:creationId xmlns:a16="http://schemas.microsoft.com/office/drawing/2014/main" id="{B79840D0-A473-4B1F-B984-6377D2F8D1D0}"/>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71" name="Freeform: Shape 70">
                  <a:extLst>
                    <a:ext uri="{FF2B5EF4-FFF2-40B4-BE49-F238E27FC236}">
                      <a16:creationId xmlns:a16="http://schemas.microsoft.com/office/drawing/2014/main" id="{3B052EC2-7942-4D48-8435-B3A5804EECF2}"/>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72" name="Freeform: Shape 71">
                  <a:extLst>
                    <a:ext uri="{FF2B5EF4-FFF2-40B4-BE49-F238E27FC236}">
                      <a16:creationId xmlns:a16="http://schemas.microsoft.com/office/drawing/2014/main" id="{605866FB-8920-436F-A17C-971502164CA3}"/>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73" name="Freeform: Shape 72">
                  <a:extLst>
                    <a:ext uri="{FF2B5EF4-FFF2-40B4-BE49-F238E27FC236}">
                      <a16:creationId xmlns:a16="http://schemas.microsoft.com/office/drawing/2014/main" id="{4EE4D6D6-1545-40CD-B62B-5613FAA7FB85}"/>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74" name="Freeform: Shape 73">
                  <a:extLst>
                    <a:ext uri="{FF2B5EF4-FFF2-40B4-BE49-F238E27FC236}">
                      <a16:creationId xmlns:a16="http://schemas.microsoft.com/office/drawing/2014/main" id="{7BDB95CC-DD6B-4E4B-9BE2-CD61648DF21F}"/>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75" name="Freeform: Shape 74">
                  <a:extLst>
                    <a:ext uri="{FF2B5EF4-FFF2-40B4-BE49-F238E27FC236}">
                      <a16:creationId xmlns:a16="http://schemas.microsoft.com/office/drawing/2014/main" id="{5A38FC47-1EB1-4A98-BA11-6F2E2E77382B}"/>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76" name="Freeform: Shape 75">
                  <a:extLst>
                    <a:ext uri="{FF2B5EF4-FFF2-40B4-BE49-F238E27FC236}">
                      <a16:creationId xmlns:a16="http://schemas.microsoft.com/office/drawing/2014/main" id="{08CAC418-1C08-4745-B2EC-073CD04E2561}"/>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63" name="Graphic 27">
                <a:extLst>
                  <a:ext uri="{FF2B5EF4-FFF2-40B4-BE49-F238E27FC236}">
                    <a16:creationId xmlns:a16="http://schemas.microsoft.com/office/drawing/2014/main" id="{7A8CDD06-0D34-4B12-A9C8-0320E5F36708}"/>
                  </a:ext>
                </a:extLst>
              </p:cNvPr>
              <p:cNvGrpSpPr/>
              <p:nvPr/>
            </p:nvGrpSpPr>
            <p:grpSpPr>
              <a:xfrm>
                <a:off x="3603806" y="1366527"/>
                <a:ext cx="4995343" cy="3257719"/>
                <a:chOff x="3603806" y="1366527"/>
                <a:chExt cx="4995343" cy="3257719"/>
              </a:xfrm>
              <a:solidFill>
                <a:srgbClr val="FFFFFF"/>
              </a:solidFill>
            </p:grpSpPr>
            <p:sp>
              <p:nvSpPr>
                <p:cNvPr id="64" name="Freeform: Shape 63">
                  <a:extLst>
                    <a:ext uri="{FF2B5EF4-FFF2-40B4-BE49-F238E27FC236}">
                      <a16:creationId xmlns:a16="http://schemas.microsoft.com/office/drawing/2014/main" id="{CF06AE5F-61FF-4A9D-A23B-678F822C1DAE}"/>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1D138A41-68DE-4335-98D0-EF0284856B6E}"/>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id="{3DC99A36-7B70-414D-981E-0689B4D62EDF}"/>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id="{EE53E596-8A0D-4037-9A68-755A1B7E9BA4}"/>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68" name="Freeform: Shape 67">
                  <a:extLst>
                    <a:ext uri="{FF2B5EF4-FFF2-40B4-BE49-F238E27FC236}">
                      <a16:creationId xmlns:a16="http://schemas.microsoft.com/office/drawing/2014/main" id="{F9197EBE-9CB0-42FC-838F-71938DC6FDEF}"/>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69" name="Freeform: Shape 68">
                  <a:extLst>
                    <a:ext uri="{FF2B5EF4-FFF2-40B4-BE49-F238E27FC236}">
                      <a16:creationId xmlns:a16="http://schemas.microsoft.com/office/drawing/2014/main" id="{BA46118C-6957-4003-BC7D-42DD2AA9E285}"/>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1049086722"/>
      </p:ext>
    </p:extLst>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hapter Divider 2 - Light">
    <p:bg>
      <p:bgPr>
        <a:solidFill>
          <a:schemeClr val="bg1"/>
        </a:solidFill>
        <a:effectLst/>
      </p:bgPr>
    </p:bg>
    <p:spTree>
      <p:nvGrpSpPr>
        <p:cNvPr id="1" name=""/>
        <p:cNvGrpSpPr/>
        <p:nvPr/>
      </p:nvGrpSpPr>
      <p:grpSpPr>
        <a:xfrm>
          <a:off x="0" y="0"/>
          <a:ext cx="0" cy="0"/>
          <a:chOff x="0" y="0"/>
          <a:chExt cx="0" cy="0"/>
        </a:xfrm>
      </p:grpSpPr>
      <p:sp>
        <p:nvSpPr>
          <p:cNvPr id="15" name="Freeform: Shape 14">
            <a:extLst>
              <a:ext uri="{FF2B5EF4-FFF2-40B4-BE49-F238E27FC236}">
                <a16:creationId xmlns:a16="http://schemas.microsoft.com/office/drawing/2014/main" id="{C05C7B8F-D079-4C7E-8DBE-3F049BDE1743}"/>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F61E3F52-011A-43C4-8DE2-77D820D93D18}"/>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30" name="Date Placeholder 29">
            <a:extLst>
              <a:ext uri="{FF2B5EF4-FFF2-40B4-BE49-F238E27FC236}">
                <a16:creationId xmlns:a16="http://schemas.microsoft.com/office/drawing/2014/main" id="{65AB9350-B0BF-43F6-BC8C-B775426881E3}"/>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31" name="Footer Placeholder 30">
            <a:extLst>
              <a:ext uri="{FF2B5EF4-FFF2-40B4-BE49-F238E27FC236}">
                <a16:creationId xmlns:a16="http://schemas.microsoft.com/office/drawing/2014/main" id="{29F42BCF-D5DE-4080-9107-132EBFFD4507}"/>
              </a:ext>
            </a:extLst>
          </p:cNvPr>
          <p:cNvSpPr>
            <a:spLocks noGrp="1"/>
          </p:cNvSpPr>
          <p:nvPr>
            <p:ph type="ftr" sz="quarter" idx="18"/>
          </p:nvPr>
        </p:nvSpPr>
        <p:spPr>
          <a:xfrm>
            <a:off x="1732845" y="6512719"/>
            <a:ext cx="1377945" cy="87751"/>
          </a:xfrm>
        </p:spPr>
        <p:txBody>
          <a:bodyPr/>
          <a:lstStyle>
            <a:lvl1pPr>
              <a:defRPr>
                <a:solidFill>
                  <a:schemeClr val="bg1"/>
                </a:solidFill>
              </a:defRPr>
            </a:lvl1pPr>
          </a:lstStyle>
          <a:p>
            <a:r>
              <a:rPr lang="en-US"/>
              <a:t>Mojang Studios</a:t>
            </a:r>
          </a:p>
        </p:txBody>
      </p:sp>
      <p:sp>
        <p:nvSpPr>
          <p:cNvPr id="32" name="Slide Number Placeholder 31">
            <a:extLst>
              <a:ext uri="{FF2B5EF4-FFF2-40B4-BE49-F238E27FC236}">
                <a16:creationId xmlns:a16="http://schemas.microsoft.com/office/drawing/2014/main" id="{44500EB0-4F7D-4885-AB9E-F6AD327915D6}"/>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6" name="Text Placeholder 20">
            <a:extLst>
              <a:ext uri="{FF2B5EF4-FFF2-40B4-BE49-F238E27FC236}">
                <a16:creationId xmlns:a16="http://schemas.microsoft.com/office/drawing/2014/main" id="{38047CAA-F6F1-43BE-B3A1-2A9FC39ED473}"/>
              </a:ext>
            </a:extLst>
          </p:cNvPr>
          <p:cNvSpPr>
            <a:spLocks noGrp="1"/>
          </p:cNvSpPr>
          <p:nvPr>
            <p:ph type="body" sz="quarter" idx="16" hasCustomPrompt="1"/>
          </p:nvPr>
        </p:nvSpPr>
        <p:spPr>
          <a:xfrm>
            <a:off x="3195638" y="1327150"/>
            <a:ext cx="8743950" cy="3111500"/>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2 (40pt)</a:t>
            </a:r>
          </a:p>
        </p:txBody>
      </p:sp>
      <p:sp>
        <p:nvSpPr>
          <p:cNvPr id="17" name="Title 23">
            <a:extLst>
              <a:ext uri="{FF2B5EF4-FFF2-40B4-BE49-F238E27FC236}">
                <a16:creationId xmlns:a16="http://schemas.microsoft.com/office/drawing/2014/main" id="{2581FE7D-2E30-4A7D-AFBE-23DFE66B5EF2}"/>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8" name="Text Placeholder 21">
            <a:extLst>
              <a:ext uri="{FF2B5EF4-FFF2-40B4-BE49-F238E27FC236}">
                <a16:creationId xmlns:a16="http://schemas.microsoft.com/office/drawing/2014/main" id="{9492B3EF-B25E-4F88-B3FC-8FE4A559258A}"/>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20" name="Graphic 27">
            <a:extLst>
              <a:ext uri="{FF2B5EF4-FFF2-40B4-BE49-F238E27FC236}">
                <a16:creationId xmlns:a16="http://schemas.microsoft.com/office/drawing/2014/main" id="{1A724328-8C7F-4671-A51A-3DD5A5AFF9F4}"/>
              </a:ext>
            </a:extLst>
          </p:cNvPr>
          <p:cNvGrpSpPr/>
          <p:nvPr userDrawn="1"/>
        </p:nvGrpSpPr>
        <p:grpSpPr>
          <a:xfrm>
            <a:off x="211138" y="6093845"/>
            <a:ext cx="634650" cy="548640"/>
            <a:chOff x="3214686" y="1004887"/>
            <a:chExt cx="5765431" cy="4850549"/>
          </a:xfrm>
        </p:grpSpPr>
        <p:sp>
          <p:nvSpPr>
            <p:cNvPr id="21" name="Freeform: Shape 20">
              <a:extLst>
                <a:ext uri="{FF2B5EF4-FFF2-40B4-BE49-F238E27FC236}">
                  <a16:creationId xmlns:a16="http://schemas.microsoft.com/office/drawing/2014/main" id="{44ECA61F-0341-4D61-A801-C5E0B525156C}"/>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22" name="Graphic 27">
              <a:extLst>
                <a:ext uri="{FF2B5EF4-FFF2-40B4-BE49-F238E27FC236}">
                  <a16:creationId xmlns:a16="http://schemas.microsoft.com/office/drawing/2014/main" id="{14C5233A-0583-4A8A-AB11-10A60B437ECD}"/>
                </a:ext>
              </a:extLst>
            </p:cNvPr>
            <p:cNvGrpSpPr/>
            <p:nvPr/>
          </p:nvGrpSpPr>
          <p:grpSpPr>
            <a:xfrm>
              <a:off x="3588488" y="1366527"/>
              <a:ext cx="5031814" cy="4160789"/>
              <a:chOff x="3588488" y="1366527"/>
              <a:chExt cx="5031814" cy="4160789"/>
            </a:xfrm>
            <a:solidFill>
              <a:srgbClr val="FFFFFF"/>
            </a:solidFill>
          </p:grpSpPr>
          <p:grpSp>
            <p:nvGrpSpPr>
              <p:cNvPr id="23" name="Graphic 27">
                <a:extLst>
                  <a:ext uri="{FF2B5EF4-FFF2-40B4-BE49-F238E27FC236}">
                    <a16:creationId xmlns:a16="http://schemas.microsoft.com/office/drawing/2014/main" id="{A3623A9B-18C4-44FC-87DC-19E86F43BF7D}"/>
                  </a:ext>
                </a:extLst>
              </p:cNvPr>
              <p:cNvGrpSpPr/>
              <p:nvPr/>
            </p:nvGrpSpPr>
            <p:grpSpPr>
              <a:xfrm>
                <a:off x="3588488" y="4982639"/>
                <a:ext cx="5031814" cy="544677"/>
                <a:chOff x="3588488" y="4982639"/>
                <a:chExt cx="5031814" cy="544677"/>
              </a:xfrm>
              <a:solidFill>
                <a:srgbClr val="FFFFFF"/>
              </a:solidFill>
            </p:grpSpPr>
            <p:sp>
              <p:nvSpPr>
                <p:cNvPr id="37" name="Freeform: Shape 36">
                  <a:extLst>
                    <a:ext uri="{FF2B5EF4-FFF2-40B4-BE49-F238E27FC236}">
                      <a16:creationId xmlns:a16="http://schemas.microsoft.com/office/drawing/2014/main" id="{8F909E59-C574-4EF1-82DA-3941437F435F}"/>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1E35BD2D-A3C4-445A-B83B-A9B5236EDC91}"/>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3E7E4D9C-CC4E-450F-B642-C666F50607C1}"/>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1CEB187D-5A08-4B70-AA32-C4A34404014C}"/>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8660D54C-67AC-415B-9A67-08DB84E8BF8E}"/>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BD8BC9DA-7652-4AB6-9F18-A82139B83B80}"/>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30281C2B-F4FD-4EFD-AE14-70B4D5F34BB7}"/>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4" name="Graphic 27">
                <a:extLst>
                  <a:ext uri="{FF2B5EF4-FFF2-40B4-BE49-F238E27FC236}">
                    <a16:creationId xmlns:a16="http://schemas.microsoft.com/office/drawing/2014/main" id="{D1EC8475-C7E6-40C0-B008-2C4E3C94562C}"/>
                  </a:ext>
                </a:extLst>
              </p:cNvPr>
              <p:cNvGrpSpPr/>
              <p:nvPr/>
            </p:nvGrpSpPr>
            <p:grpSpPr>
              <a:xfrm>
                <a:off x="3603806" y="1366527"/>
                <a:ext cx="4995343" cy="3257719"/>
                <a:chOff x="3603806" y="1366527"/>
                <a:chExt cx="4995343" cy="3257719"/>
              </a:xfrm>
              <a:solidFill>
                <a:srgbClr val="FFFFFF"/>
              </a:solidFill>
            </p:grpSpPr>
            <p:sp>
              <p:nvSpPr>
                <p:cNvPr id="25" name="Freeform: Shape 24">
                  <a:extLst>
                    <a:ext uri="{FF2B5EF4-FFF2-40B4-BE49-F238E27FC236}">
                      <a16:creationId xmlns:a16="http://schemas.microsoft.com/office/drawing/2014/main" id="{D86E21F9-B03D-479C-B611-21CF7AE53FFE}"/>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F23D094B-B590-4E07-8272-163E870689B2}"/>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9A177A2A-0DBF-4305-A6F1-5E389BFF64AF}"/>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0B1A77BD-A61F-4963-B0ED-B289028C374C}"/>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384137D5-1C5F-4140-BF54-86207968D2F9}"/>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7EE2134F-EADC-46E7-AF8A-29C34B48023A}"/>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227612150"/>
      </p:ext>
    </p:extLst>
  </p:cSld>
  <p:clrMapOvr>
    <a:masterClrMapping/>
  </p:clrMapOvr>
  <p:extLst>
    <p:ext uri="{DCECCB84-F9BA-43D5-87BE-67443E8EF086}">
      <p15:sldGuideLst xmlns:p15="http://schemas.microsoft.com/office/powerpoint/2012/main"/>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Master Grid">
    <p:spTree>
      <p:nvGrpSpPr>
        <p:cNvPr id="1" name=""/>
        <p:cNvGrpSpPr/>
        <p:nvPr/>
      </p:nvGrpSpPr>
      <p:grpSpPr>
        <a:xfrm>
          <a:off x="0" y="0"/>
          <a:ext cx="0" cy="0"/>
          <a:chOff x="0" y="0"/>
          <a:chExt cx="0" cy="0"/>
        </a:xfrm>
      </p:grpSpPr>
      <p:sp>
        <p:nvSpPr>
          <p:cNvPr id="209" name="Rectangle 208">
            <a:extLst>
              <a:ext uri="{FF2B5EF4-FFF2-40B4-BE49-F238E27FC236}">
                <a16:creationId xmlns:a16="http://schemas.microsoft.com/office/drawing/2014/main" id="{63688470-779F-44D4-B3C7-66520BF964AB}"/>
              </a:ext>
            </a:extLst>
          </p:cNvPr>
          <p:cNvSpPr/>
          <p:nvPr userDrawn="1"/>
        </p:nvSpPr>
        <p:spPr>
          <a:xfrm>
            <a:off x="252413" y="254257"/>
            <a:ext cx="11687162" cy="6348154"/>
          </a:xfrm>
          <a:prstGeom prst="rect">
            <a:avLst/>
          </a:prstGeom>
          <a:solidFill>
            <a:schemeClr val="accent6">
              <a:lumMod val="40000"/>
              <a:lumOff val="60000"/>
            </a:schemeClr>
          </a:solidFill>
          <a:ln w="6350" cap="flat">
            <a:noFill/>
            <a:prstDash val="solid"/>
            <a:miter/>
          </a:ln>
        </p:spPr>
        <p:txBody>
          <a:bodyPr rtlCol="0" anchor="ctr"/>
          <a:lstStyle/>
          <a:p>
            <a:pPr algn="l"/>
            <a:endParaRPr lang="en-US"/>
          </a:p>
        </p:txBody>
      </p:sp>
      <p:sp>
        <p:nvSpPr>
          <p:cNvPr id="211" name="Rectangle 210">
            <a:extLst>
              <a:ext uri="{FF2B5EF4-FFF2-40B4-BE49-F238E27FC236}">
                <a16:creationId xmlns:a16="http://schemas.microsoft.com/office/drawing/2014/main" id="{B3D04192-487C-4228-9086-1FFB3D3AE6CB}"/>
              </a:ext>
            </a:extLst>
          </p:cNvPr>
          <p:cNvSpPr/>
          <p:nvPr userDrawn="1"/>
        </p:nvSpPr>
        <p:spPr>
          <a:xfrm>
            <a:off x="1633538"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13" name="Rectangle 212">
            <a:extLst>
              <a:ext uri="{FF2B5EF4-FFF2-40B4-BE49-F238E27FC236}">
                <a16:creationId xmlns:a16="http://schemas.microsoft.com/office/drawing/2014/main" id="{4FEEFEB8-944C-41DA-AA1F-42FD3CF17C44}"/>
              </a:ext>
            </a:extLst>
          </p:cNvPr>
          <p:cNvSpPr/>
          <p:nvPr userDrawn="1"/>
        </p:nvSpPr>
        <p:spPr>
          <a:xfrm>
            <a:off x="0" y="0"/>
            <a:ext cx="252413" cy="255588"/>
          </a:xfrm>
          <a:prstGeom prst="rect">
            <a:avLst/>
          </a:prstGeom>
          <a:solidFill>
            <a:schemeClr val="accent4"/>
          </a:solidFill>
          <a:ln w="6350" cap="flat">
            <a:noFill/>
            <a:prstDash val="solid"/>
            <a:miter/>
          </a:ln>
        </p:spPr>
        <p:txBody>
          <a:bodyPr rtlCol="0" anchor="ctr"/>
          <a:lstStyle/>
          <a:p>
            <a:pPr algn="l"/>
            <a:endParaRPr lang="en-US"/>
          </a:p>
        </p:txBody>
      </p:sp>
      <p:sp>
        <p:nvSpPr>
          <p:cNvPr id="215" name="Rectangle 214">
            <a:extLst>
              <a:ext uri="{FF2B5EF4-FFF2-40B4-BE49-F238E27FC236}">
                <a16:creationId xmlns:a16="http://schemas.microsoft.com/office/drawing/2014/main" id="{B16781CC-BF7D-407A-A5D2-35D859BC01EF}"/>
              </a:ext>
            </a:extLst>
          </p:cNvPr>
          <p:cNvSpPr/>
          <p:nvPr userDrawn="1"/>
        </p:nvSpPr>
        <p:spPr>
          <a:xfrm>
            <a:off x="0" y="6602412"/>
            <a:ext cx="252413" cy="255588"/>
          </a:xfrm>
          <a:prstGeom prst="rect">
            <a:avLst/>
          </a:prstGeom>
          <a:solidFill>
            <a:schemeClr val="accent4"/>
          </a:solidFill>
          <a:ln w="6350" cap="flat">
            <a:noFill/>
            <a:prstDash val="solid"/>
            <a:miter/>
          </a:ln>
        </p:spPr>
        <p:txBody>
          <a:bodyPr rtlCol="0" anchor="ctr"/>
          <a:lstStyle/>
          <a:p>
            <a:pPr algn="l"/>
            <a:endParaRPr lang="en-US"/>
          </a:p>
        </p:txBody>
      </p:sp>
      <p:sp>
        <p:nvSpPr>
          <p:cNvPr id="217" name="Rectangle 216">
            <a:extLst>
              <a:ext uri="{FF2B5EF4-FFF2-40B4-BE49-F238E27FC236}">
                <a16:creationId xmlns:a16="http://schemas.microsoft.com/office/drawing/2014/main" id="{11D92E83-96B4-4CE2-ACFE-DEAF976A38B7}"/>
              </a:ext>
            </a:extLst>
          </p:cNvPr>
          <p:cNvSpPr/>
          <p:nvPr userDrawn="1"/>
        </p:nvSpPr>
        <p:spPr>
          <a:xfrm>
            <a:off x="11939587" y="0"/>
            <a:ext cx="252413" cy="255588"/>
          </a:xfrm>
          <a:prstGeom prst="rect">
            <a:avLst/>
          </a:prstGeom>
          <a:solidFill>
            <a:schemeClr val="accent4"/>
          </a:solidFill>
          <a:ln w="6350" cap="flat">
            <a:noFill/>
            <a:prstDash val="solid"/>
            <a:miter/>
          </a:ln>
        </p:spPr>
        <p:txBody>
          <a:bodyPr rtlCol="0" anchor="ctr"/>
          <a:lstStyle/>
          <a:p>
            <a:pPr algn="l"/>
            <a:endParaRPr lang="en-US"/>
          </a:p>
        </p:txBody>
      </p:sp>
      <p:sp>
        <p:nvSpPr>
          <p:cNvPr id="219" name="Rectangle 218">
            <a:extLst>
              <a:ext uri="{FF2B5EF4-FFF2-40B4-BE49-F238E27FC236}">
                <a16:creationId xmlns:a16="http://schemas.microsoft.com/office/drawing/2014/main" id="{D85BCB14-E059-4807-BCBC-469477A5A872}"/>
              </a:ext>
            </a:extLst>
          </p:cNvPr>
          <p:cNvSpPr/>
          <p:nvPr userDrawn="1"/>
        </p:nvSpPr>
        <p:spPr>
          <a:xfrm>
            <a:off x="11939587" y="6602412"/>
            <a:ext cx="252413" cy="255588"/>
          </a:xfrm>
          <a:prstGeom prst="rect">
            <a:avLst/>
          </a:prstGeom>
          <a:solidFill>
            <a:schemeClr val="accent4"/>
          </a:solidFill>
          <a:ln w="6350" cap="flat">
            <a:noFill/>
            <a:prstDash val="solid"/>
            <a:miter/>
          </a:ln>
        </p:spPr>
        <p:txBody>
          <a:bodyPr rtlCol="0" anchor="ctr"/>
          <a:lstStyle/>
          <a:p>
            <a:pPr algn="l"/>
            <a:endParaRPr lang="en-US"/>
          </a:p>
        </p:txBody>
      </p:sp>
      <p:sp>
        <p:nvSpPr>
          <p:cNvPr id="221" name="Rectangle 220">
            <a:extLst>
              <a:ext uri="{FF2B5EF4-FFF2-40B4-BE49-F238E27FC236}">
                <a16:creationId xmlns:a16="http://schemas.microsoft.com/office/drawing/2014/main" id="{D7C3FFA3-B343-4A7B-A3C4-34DC2CBA2896}"/>
              </a:ext>
            </a:extLst>
          </p:cNvPr>
          <p:cNvSpPr/>
          <p:nvPr userDrawn="1"/>
        </p:nvSpPr>
        <p:spPr>
          <a:xfrm>
            <a:off x="3105149"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23" name="Rectangle 222">
            <a:extLst>
              <a:ext uri="{FF2B5EF4-FFF2-40B4-BE49-F238E27FC236}">
                <a16:creationId xmlns:a16="http://schemas.microsoft.com/office/drawing/2014/main" id="{459EB590-0D77-4446-9D26-B907F624D967}"/>
              </a:ext>
            </a:extLst>
          </p:cNvPr>
          <p:cNvSpPr/>
          <p:nvPr userDrawn="1"/>
        </p:nvSpPr>
        <p:spPr>
          <a:xfrm>
            <a:off x="4576760"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25" name="Rectangle 224">
            <a:extLst>
              <a:ext uri="{FF2B5EF4-FFF2-40B4-BE49-F238E27FC236}">
                <a16:creationId xmlns:a16="http://schemas.microsoft.com/office/drawing/2014/main" id="{A5C6BF9A-06EB-4A63-B02A-8615E41B0D1F}"/>
              </a:ext>
            </a:extLst>
          </p:cNvPr>
          <p:cNvSpPr/>
          <p:nvPr userDrawn="1"/>
        </p:nvSpPr>
        <p:spPr>
          <a:xfrm>
            <a:off x="6051551"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27" name="Rectangle 226">
            <a:extLst>
              <a:ext uri="{FF2B5EF4-FFF2-40B4-BE49-F238E27FC236}">
                <a16:creationId xmlns:a16="http://schemas.microsoft.com/office/drawing/2014/main" id="{6EA497FB-BAEC-43D8-8ADA-F8768D23AA7A}"/>
              </a:ext>
            </a:extLst>
          </p:cNvPr>
          <p:cNvSpPr/>
          <p:nvPr userDrawn="1"/>
        </p:nvSpPr>
        <p:spPr>
          <a:xfrm>
            <a:off x="7524755"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29" name="Rectangle 228">
            <a:extLst>
              <a:ext uri="{FF2B5EF4-FFF2-40B4-BE49-F238E27FC236}">
                <a16:creationId xmlns:a16="http://schemas.microsoft.com/office/drawing/2014/main" id="{DA9ED978-A47D-4142-8B1E-1DADCBA7D7DB}"/>
              </a:ext>
            </a:extLst>
          </p:cNvPr>
          <p:cNvSpPr/>
          <p:nvPr userDrawn="1"/>
        </p:nvSpPr>
        <p:spPr>
          <a:xfrm>
            <a:off x="8996366"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31" name="Rectangle 230">
            <a:extLst>
              <a:ext uri="{FF2B5EF4-FFF2-40B4-BE49-F238E27FC236}">
                <a16:creationId xmlns:a16="http://schemas.microsoft.com/office/drawing/2014/main" id="{5A9D5DF5-DAB6-4AE8-8A57-58F4FB7B9D06}"/>
              </a:ext>
            </a:extLst>
          </p:cNvPr>
          <p:cNvSpPr/>
          <p:nvPr userDrawn="1"/>
        </p:nvSpPr>
        <p:spPr>
          <a:xfrm>
            <a:off x="10467977"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33" name="Rectangle 232">
            <a:extLst>
              <a:ext uri="{FF2B5EF4-FFF2-40B4-BE49-F238E27FC236}">
                <a16:creationId xmlns:a16="http://schemas.microsoft.com/office/drawing/2014/main" id="{4E32F1EA-25F5-436A-BAB8-4A0976CEE279}"/>
              </a:ext>
            </a:extLst>
          </p:cNvPr>
          <p:cNvSpPr/>
          <p:nvPr userDrawn="1"/>
        </p:nvSpPr>
        <p:spPr>
          <a:xfrm rot="5400000">
            <a:off x="6050748" y="-4561685"/>
            <a:ext cx="90487" cy="1168718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35" name="Rectangle 234">
            <a:extLst>
              <a:ext uri="{FF2B5EF4-FFF2-40B4-BE49-F238E27FC236}">
                <a16:creationId xmlns:a16="http://schemas.microsoft.com/office/drawing/2014/main" id="{45AB80E2-1650-4DAF-9B25-247CDCBC4E55}"/>
              </a:ext>
            </a:extLst>
          </p:cNvPr>
          <p:cNvSpPr/>
          <p:nvPr userDrawn="1"/>
        </p:nvSpPr>
        <p:spPr>
          <a:xfrm rot="5400000">
            <a:off x="6050751" y="-3490123"/>
            <a:ext cx="90487" cy="1168718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37" name="Rectangle 236">
            <a:extLst>
              <a:ext uri="{FF2B5EF4-FFF2-40B4-BE49-F238E27FC236}">
                <a16:creationId xmlns:a16="http://schemas.microsoft.com/office/drawing/2014/main" id="{AC313219-5C28-4478-A0EF-27949DCFAEBF}"/>
              </a:ext>
            </a:extLst>
          </p:cNvPr>
          <p:cNvSpPr/>
          <p:nvPr userDrawn="1"/>
        </p:nvSpPr>
        <p:spPr>
          <a:xfrm rot="5400000">
            <a:off x="6050761" y="-2429244"/>
            <a:ext cx="90487" cy="1168718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39" name="Rectangle 238">
            <a:extLst>
              <a:ext uri="{FF2B5EF4-FFF2-40B4-BE49-F238E27FC236}">
                <a16:creationId xmlns:a16="http://schemas.microsoft.com/office/drawing/2014/main" id="{4715F619-900E-4B88-A855-95AB2C41506C}"/>
              </a:ext>
            </a:extLst>
          </p:cNvPr>
          <p:cNvSpPr/>
          <p:nvPr userDrawn="1"/>
        </p:nvSpPr>
        <p:spPr>
          <a:xfrm>
            <a:off x="1636719"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41" name="Rectangle 240">
            <a:extLst>
              <a:ext uri="{FF2B5EF4-FFF2-40B4-BE49-F238E27FC236}">
                <a16:creationId xmlns:a16="http://schemas.microsoft.com/office/drawing/2014/main" id="{A67EB0E0-EC72-486A-BF58-23CF17528D1F}"/>
              </a:ext>
            </a:extLst>
          </p:cNvPr>
          <p:cNvSpPr/>
          <p:nvPr userDrawn="1"/>
        </p:nvSpPr>
        <p:spPr>
          <a:xfrm>
            <a:off x="1636719"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43" name="Rectangle 242">
            <a:extLst>
              <a:ext uri="{FF2B5EF4-FFF2-40B4-BE49-F238E27FC236}">
                <a16:creationId xmlns:a16="http://schemas.microsoft.com/office/drawing/2014/main" id="{158B71C3-6065-48A2-8823-E64D27C85378}"/>
              </a:ext>
            </a:extLst>
          </p:cNvPr>
          <p:cNvSpPr/>
          <p:nvPr userDrawn="1"/>
        </p:nvSpPr>
        <p:spPr>
          <a:xfrm rot="5400000">
            <a:off x="6050761" y="-1357681"/>
            <a:ext cx="90487" cy="1168718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45" name="Rectangle 244">
            <a:extLst>
              <a:ext uri="{FF2B5EF4-FFF2-40B4-BE49-F238E27FC236}">
                <a16:creationId xmlns:a16="http://schemas.microsoft.com/office/drawing/2014/main" id="{6AA48DC9-001F-482D-8C72-AD12010F73A9}"/>
              </a:ext>
            </a:extLst>
          </p:cNvPr>
          <p:cNvSpPr/>
          <p:nvPr userDrawn="1"/>
        </p:nvSpPr>
        <p:spPr>
          <a:xfrm>
            <a:off x="1636719"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47" name="Rectangle 246">
            <a:extLst>
              <a:ext uri="{FF2B5EF4-FFF2-40B4-BE49-F238E27FC236}">
                <a16:creationId xmlns:a16="http://schemas.microsoft.com/office/drawing/2014/main" id="{542CDFFF-B51F-4CCF-96A2-9ED6A792541E}"/>
              </a:ext>
            </a:extLst>
          </p:cNvPr>
          <p:cNvSpPr/>
          <p:nvPr userDrawn="1"/>
        </p:nvSpPr>
        <p:spPr>
          <a:xfrm>
            <a:off x="1636719"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49" name="Rectangle 248">
            <a:extLst>
              <a:ext uri="{FF2B5EF4-FFF2-40B4-BE49-F238E27FC236}">
                <a16:creationId xmlns:a16="http://schemas.microsoft.com/office/drawing/2014/main" id="{0423CE5F-8CC8-4E79-B914-53B47EFCC98E}"/>
              </a:ext>
            </a:extLst>
          </p:cNvPr>
          <p:cNvSpPr/>
          <p:nvPr userDrawn="1"/>
        </p:nvSpPr>
        <p:spPr>
          <a:xfrm rot="5400000">
            <a:off x="6050761" y="-286118"/>
            <a:ext cx="90487" cy="1168718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51" name="Rectangle 250">
            <a:extLst>
              <a:ext uri="{FF2B5EF4-FFF2-40B4-BE49-F238E27FC236}">
                <a16:creationId xmlns:a16="http://schemas.microsoft.com/office/drawing/2014/main" id="{2B98F61E-8DF8-4CBE-AF02-B47602CCF357}"/>
              </a:ext>
            </a:extLst>
          </p:cNvPr>
          <p:cNvSpPr/>
          <p:nvPr userDrawn="1"/>
        </p:nvSpPr>
        <p:spPr>
          <a:xfrm>
            <a:off x="1636719"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53" name="Rectangle 252">
            <a:extLst>
              <a:ext uri="{FF2B5EF4-FFF2-40B4-BE49-F238E27FC236}">
                <a16:creationId xmlns:a16="http://schemas.microsoft.com/office/drawing/2014/main" id="{F629AA0E-648E-488C-9AFD-D1B8639E20E7}"/>
              </a:ext>
            </a:extLst>
          </p:cNvPr>
          <p:cNvSpPr/>
          <p:nvPr userDrawn="1"/>
        </p:nvSpPr>
        <p:spPr>
          <a:xfrm>
            <a:off x="3105356"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55" name="Rectangle 254">
            <a:extLst>
              <a:ext uri="{FF2B5EF4-FFF2-40B4-BE49-F238E27FC236}">
                <a16:creationId xmlns:a16="http://schemas.microsoft.com/office/drawing/2014/main" id="{FC741EA8-6854-4328-911B-126D31BE039F}"/>
              </a:ext>
            </a:extLst>
          </p:cNvPr>
          <p:cNvSpPr/>
          <p:nvPr userDrawn="1"/>
        </p:nvSpPr>
        <p:spPr>
          <a:xfrm>
            <a:off x="3105356"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57" name="Rectangle 256">
            <a:extLst>
              <a:ext uri="{FF2B5EF4-FFF2-40B4-BE49-F238E27FC236}">
                <a16:creationId xmlns:a16="http://schemas.microsoft.com/office/drawing/2014/main" id="{1300D2D9-7C62-429A-AB84-3956C7A82426}"/>
              </a:ext>
            </a:extLst>
          </p:cNvPr>
          <p:cNvSpPr/>
          <p:nvPr userDrawn="1"/>
        </p:nvSpPr>
        <p:spPr>
          <a:xfrm>
            <a:off x="3105356"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59" name="Rectangle 258">
            <a:extLst>
              <a:ext uri="{FF2B5EF4-FFF2-40B4-BE49-F238E27FC236}">
                <a16:creationId xmlns:a16="http://schemas.microsoft.com/office/drawing/2014/main" id="{0ACA0E08-CC96-49FC-9BC7-24AEBE230EA5}"/>
              </a:ext>
            </a:extLst>
          </p:cNvPr>
          <p:cNvSpPr/>
          <p:nvPr userDrawn="1"/>
        </p:nvSpPr>
        <p:spPr>
          <a:xfrm>
            <a:off x="3105356"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61" name="Rectangle 260">
            <a:extLst>
              <a:ext uri="{FF2B5EF4-FFF2-40B4-BE49-F238E27FC236}">
                <a16:creationId xmlns:a16="http://schemas.microsoft.com/office/drawing/2014/main" id="{9C20C297-B04C-418A-8BF5-2D14F6E2AFA5}"/>
              </a:ext>
            </a:extLst>
          </p:cNvPr>
          <p:cNvSpPr/>
          <p:nvPr userDrawn="1"/>
        </p:nvSpPr>
        <p:spPr>
          <a:xfrm>
            <a:off x="3105356"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63" name="Rectangle 262">
            <a:extLst>
              <a:ext uri="{FF2B5EF4-FFF2-40B4-BE49-F238E27FC236}">
                <a16:creationId xmlns:a16="http://schemas.microsoft.com/office/drawing/2014/main" id="{7CA799E6-3CB1-4887-8A77-6B05A096CFEF}"/>
              </a:ext>
            </a:extLst>
          </p:cNvPr>
          <p:cNvSpPr/>
          <p:nvPr userDrawn="1"/>
        </p:nvSpPr>
        <p:spPr>
          <a:xfrm>
            <a:off x="4575182"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65" name="Rectangle 264">
            <a:extLst>
              <a:ext uri="{FF2B5EF4-FFF2-40B4-BE49-F238E27FC236}">
                <a16:creationId xmlns:a16="http://schemas.microsoft.com/office/drawing/2014/main" id="{A97D15CA-8B12-4116-BDD2-47D5366D6E0F}"/>
              </a:ext>
            </a:extLst>
          </p:cNvPr>
          <p:cNvSpPr/>
          <p:nvPr userDrawn="1"/>
        </p:nvSpPr>
        <p:spPr>
          <a:xfrm>
            <a:off x="4575182"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67" name="Rectangle 266">
            <a:extLst>
              <a:ext uri="{FF2B5EF4-FFF2-40B4-BE49-F238E27FC236}">
                <a16:creationId xmlns:a16="http://schemas.microsoft.com/office/drawing/2014/main" id="{297EB850-4D0A-4E83-B229-3A7B2AC02AA1}"/>
              </a:ext>
            </a:extLst>
          </p:cNvPr>
          <p:cNvSpPr/>
          <p:nvPr userDrawn="1"/>
        </p:nvSpPr>
        <p:spPr>
          <a:xfrm>
            <a:off x="4575182"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69" name="Rectangle 268">
            <a:extLst>
              <a:ext uri="{FF2B5EF4-FFF2-40B4-BE49-F238E27FC236}">
                <a16:creationId xmlns:a16="http://schemas.microsoft.com/office/drawing/2014/main" id="{A6772FE3-9874-4D02-A772-E4C24484CCE5}"/>
              </a:ext>
            </a:extLst>
          </p:cNvPr>
          <p:cNvSpPr/>
          <p:nvPr userDrawn="1"/>
        </p:nvSpPr>
        <p:spPr>
          <a:xfrm>
            <a:off x="4575182"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71" name="Rectangle 270">
            <a:extLst>
              <a:ext uri="{FF2B5EF4-FFF2-40B4-BE49-F238E27FC236}">
                <a16:creationId xmlns:a16="http://schemas.microsoft.com/office/drawing/2014/main" id="{81832DFA-EB80-4678-B280-386A9508AB3B}"/>
              </a:ext>
            </a:extLst>
          </p:cNvPr>
          <p:cNvSpPr/>
          <p:nvPr userDrawn="1"/>
        </p:nvSpPr>
        <p:spPr>
          <a:xfrm>
            <a:off x="4575182"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73" name="Rectangle 272">
            <a:extLst>
              <a:ext uri="{FF2B5EF4-FFF2-40B4-BE49-F238E27FC236}">
                <a16:creationId xmlns:a16="http://schemas.microsoft.com/office/drawing/2014/main" id="{A9E2B580-6475-4DB3-BBE8-A80FB9C3DC44}"/>
              </a:ext>
            </a:extLst>
          </p:cNvPr>
          <p:cNvSpPr/>
          <p:nvPr userDrawn="1"/>
        </p:nvSpPr>
        <p:spPr>
          <a:xfrm>
            <a:off x="6051543"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75" name="Rectangle 274">
            <a:extLst>
              <a:ext uri="{FF2B5EF4-FFF2-40B4-BE49-F238E27FC236}">
                <a16:creationId xmlns:a16="http://schemas.microsoft.com/office/drawing/2014/main" id="{0FAF2801-4CEB-4F68-8DCD-050047C13982}"/>
              </a:ext>
            </a:extLst>
          </p:cNvPr>
          <p:cNvSpPr/>
          <p:nvPr userDrawn="1"/>
        </p:nvSpPr>
        <p:spPr>
          <a:xfrm>
            <a:off x="6051543"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77" name="Rectangle 276">
            <a:extLst>
              <a:ext uri="{FF2B5EF4-FFF2-40B4-BE49-F238E27FC236}">
                <a16:creationId xmlns:a16="http://schemas.microsoft.com/office/drawing/2014/main" id="{AAA9CD82-A385-4172-ABE2-AB7A13D20DA5}"/>
              </a:ext>
            </a:extLst>
          </p:cNvPr>
          <p:cNvSpPr/>
          <p:nvPr userDrawn="1"/>
        </p:nvSpPr>
        <p:spPr>
          <a:xfrm>
            <a:off x="6051543"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79" name="Rectangle 278">
            <a:extLst>
              <a:ext uri="{FF2B5EF4-FFF2-40B4-BE49-F238E27FC236}">
                <a16:creationId xmlns:a16="http://schemas.microsoft.com/office/drawing/2014/main" id="{C25656CA-EA85-4016-B625-380BEC01E2D6}"/>
              </a:ext>
            </a:extLst>
          </p:cNvPr>
          <p:cNvSpPr/>
          <p:nvPr userDrawn="1"/>
        </p:nvSpPr>
        <p:spPr>
          <a:xfrm>
            <a:off x="6051543"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81" name="Rectangle 280">
            <a:extLst>
              <a:ext uri="{FF2B5EF4-FFF2-40B4-BE49-F238E27FC236}">
                <a16:creationId xmlns:a16="http://schemas.microsoft.com/office/drawing/2014/main" id="{0EF73623-607F-4FF6-A164-96A9BB2EB48D}"/>
              </a:ext>
            </a:extLst>
          </p:cNvPr>
          <p:cNvSpPr/>
          <p:nvPr userDrawn="1"/>
        </p:nvSpPr>
        <p:spPr>
          <a:xfrm>
            <a:off x="6051543"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83" name="Rectangle 282">
            <a:extLst>
              <a:ext uri="{FF2B5EF4-FFF2-40B4-BE49-F238E27FC236}">
                <a16:creationId xmlns:a16="http://schemas.microsoft.com/office/drawing/2014/main" id="{E5C7D7E0-E4F2-4FB0-B4C3-E584BADC7045}"/>
              </a:ext>
            </a:extLst>
          </p:cNvPr>
          <p:cNvSpPr/>
          <p:nvPr userDrawn="1"/>
        </p:nvSpPr>
        <p:spPr>
          <a:xfrm>
            <a:off x="7525540"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85" name="Rectangle 284">
            <a:extLst>
              <a:ext uri="{FF2B5EF4-FFF2-40B4-BE49-F238E27FC236}">
                <a16:creationId xmlns:a16="http://schemas.microsoft.com/office/drawing/2014/main" id="{F2536D87-7F7E-42DA-8388-18BF3E560841}"/>
              </a:ext>
            </a:extLst>
          </p:cNvPr>
          <p:cNvSpPr/>
          <p:nvPr userDrawn="1"/>
        </p:nvSpPr>
        <p:spPr>
          <a:xfrm>
            <a:off x="7525540"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87" name="Rectangle 286">
            <a:extLst>
              <a:ext uri="{FF2B5EF4-FFF2-40B4-BE49-F238E27FC236}">
                <a16:creationId xmlns:a16="http://schemas.microsoft.com/office/drawing/2014/main" id="{300B400D-5668-4E34-9E68-F3E0DD0B3EB1}"/>
              </a:ext>
            </a:extLst>
          </p:cNvPr>
          <p:cNvSpPr/>
          <p:nvPr userDrawn="1"/>
        </p:nvSpPr>
        <p:spPr>
          <a:xfrm>
            <a:off x="7525540"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89" name="Rectangle 288">
            <a:extLst>
              <a:ext uri="{FF2B5EF4-FFF2-40B4-BE49-F238E27FC236}">
                <a16:creationId xmlns:a16="http://schemas.microsoft.com/office/drawing/2014/main" id="{2A5E74A5-8600-4FC8-85C0-414EDB3704A0}"/>
              </a:ext>
            </a:extLst>
          </p:cNvPr>
          <p:cNvSpPr/>
          <p:nvPr userDrawn="1"/>
        </p:nvSpPr>
        <p:spPr>
          <a:xfrm>
            <a:off x="7525540"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91" name="Rectangle 290">
            <a:extLst>
              <a:ext uri="{FF2B5EF4-FFF2-40B4-BE49-F238E27FC236}">
                <a16:creationId xmlns:a16="http://schemas.microsoft.com/office/drawing/2014/main" id="{720A6E66-04DC-47A5-B853-61F36AD4AA25}"/>
              </a:ext>
            </a:extLst>
          </p:cNvPr>
          <p:cNvSpPr/>
          <p:nvPr userDrawn="1"/>
        </p:nvSpPr>
        <p:spPr>
          <a:xfrm>
            <a:off x="7525540"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93" name="Rectangle 292">
            <a:extLst>
              <a:ext uri="{FF2B5EF4-FFF2-40B4-BE49-F238E27FC236}">
                <a16:creationId xmlns:a16="http://schemas.microsoft.com/office/drawing/2014/main" id="{3CD7C180-9AD8-461F-B158-DD0AC6D0FC2F}"/>
              </a:ext>
            </a:extLst>
          </p:cNvPr>
          <p:cNvSpPr/>
          <p:nvPr userDrawn="1"/>
        </p:nvSpPr>
        <p:spPr>
          <a:xfrm>
            <a:off x="8996365"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95" name="Rectangle 294">
            <a:extLst>
              <a:ext uri="{FF2B5EF4-FFF2-40B4-BE49-F238E27FC236}">
                <a16:creationId xmlns:a16="http://schemas.microsoft.com/office/drawing/2014/main" id="{A10611A0-47F4-4106-AAF8-07084CE74BBD}"/>
              </a:ext>
            </a:extLst>
          </p:cNvPr>
          <p:cNvSpPr/>
          <p:nvPr userDrawn="1"/>
        </p:nvSpPr>
        <p:spPr>
          <a:xfrm>
            <a:off x="8996365"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97" name="Rectangle 296">
            <a:extLst>
              <a:ext uri="{FF2B5EF4-FFF2-40B4-BE49-F238E27FC236}">
                <a16:creationId xmlns:a16="http://schemas.microsoft.com/office/drawing/2014/main" id="{204C1CDD-C00B-41B2-ABCE-95BF909E0A6C}"/>
              </a:ext>
            </a:extLst>
          </p:cNvPr>
          <p:cNvSpPr/>
          <p:nvPr userDrawn="1"/>
        </p:nvSpPr>
        <p:spPr>
          <a:xfrm>
            <a:off x="8996365"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99" name="Rectangle 298">
            <a:extLst>
              <a:ext uri="{FF2B5EF4-FFF2-40B4-BE49-F238E27FC236}">
                <a16:creationId xmlns:a16="http://schemas.microsoft.com/office/drawing/2014/main" id="{AA95AA60-3DA7-4C79-9EDC-202757C75F83}"/>
              </a:ext>
            </a:extLst>
          </p:cNvPr>
          <p:cNvSpPr/>
          <p:nvPr userDrawn="1"/>
        </p:nvSpPr>
        <p:spPr>
          <a:xfrm>
            <a:off x="8996365"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01" name="Rectangle 300">
            <a:extLst>
              <a:ext uri="{FF2B5EF4-FFF2-40B4-BE49-F238E27FC236}">
                <a16:creationId xmlns:a16="http://schemas.microsoft.com/office/drawing/2014/main" id="{7DE7C40B-323D-45B4-8F07-C97F32FD3A70}"/>
              </a:ext>
            </a:extLst>
          </p:cNvPr>
          <p:cNvSpPr/>
          <p:nvPr userDrawn="1"/>
        </p:nvSpPr>
        <p:spPr>
          <a:xfrm>
            <a:off x="8996365"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03" name="Rectangle 302">
            <a:extLst>
              <a:ext uri="{FF2B5EF4-FFF2-40B4-BE49-F238E27FC236}">
                <a16:creationId xmlns:a16="http://schemas.microsoft.com/office/drawing/2014/main" id="{1A47EA8D-BE26-4831-9A3E-8E9C65DAB9AF}"/>
              </a:ext>
            </a:extLst>
          </p:cNvPr>
          <p:cNvSpPr/>
          <p:nvPr userDrawn="1"/>
        </p:nvSpPr>
        <p:spPr>
          <a:xfrm>
            <a:off x="10467976"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05" name="Rectangle 304">
            <a:extLst>
              <a:ext uri="{FF2B5EF4-FFF2-40B4-BE49-F238E27FC236}">
                <a16:creationId xmlns:a16="http://schemas.microsoft.com/office/drawing/2014/main" id="{EC99DF7A-4174-499B-9801-5EA862E3AF6D}"/>
              </a:ext>
            </a:extLst>
          </p:cNvPr>
          <p:cNvSpPr/>
          <p:nvPr userDrawn="1"/>
        </p:nvSpPr>
        <p:spPr>
          <a:xfrm>
            <a:off x="10467976"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07" name="Rectangle 306">
            <a:extLst>
              <a:ext uri="{FF2B5EF4-FFF2-40B4-BE49-F238E27FC236}">
                <a16:creationId xmlns:a16="http://schemas.microsoft.com/office/drawing/2014/main" id="{ABF502B3-C310-4840-BF4A-CBF486AE7869}"/>
              </a:ext>
            </a:extLst>
          </p:cNvPr>
          <p:cNvSpPr/>
          <p:nvPr userDrawn="1"/>
        </p:nvSpPr>
        <p:spPr>
          <a:xfrm>
            <a:off x="10467976"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09" name="Rectangle 308">
            <a:extLst>
              <a:ext uri="{FF2B5EF4-FFF2-40B4-BE49-F238E27FC236}">
                <a16:creationId xmlns:a16="http://schemas.microsoft.com/office/drawing/2014/main" id="{C6D912B5-2C80-43F2-95D9-21CE80F28DE4}"/>
              </a:ext>
            </a:extLst>
          </p:cNvPr>
          <p:cNvSpPr/>
          <p:nvPr userDrawn="1"/>
        </p:nvSpPr>
        <p:spPr>
          <a:xfrm>
            <a:off x="10467976"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11" name="Rectangle 310">
            <a:extLst>
              <a:ext uri="{FF2B5EF4-FFF2-40B4-BE49-F238E27FC236}">
                <a16:creationId xmlns:a16="http://schemas.microsoft.com/office/drawing/2014/main" id="{C18A157F-B3A7-471C-AA77-096EFEDA737E}"/>
              </a:ext>
            </a:extLst>
          </p:cNvPr>
          <p:cNvSpPr/>
          <p:nvPr userDrawn="1"/>
        </p:nvSpPr>
        <p:spPr>
          <a:xfrm>
            <a:off x="10464794" y="5514976"/>
            <a:ext cx="90487" cy="88062"/>
          </a:xfrm>
          <a:prstGeom prst="rect">
            <a:avLst/>
          </a:prstGeom>
          <a:solidFill>
            <a:schemeClr val="accent1"/>
          </a:solidFill>
          <a:ln w="6350" cap="flat">
            <a:noFill/>
            <a:prstDash val="solid"/>
            <a:miter/>
          </a:ln>
        </p:spPr>
        <p:txBody>
          <a:bodyPr rtlCol="0" anchor="ctr"/>
          <a:lstStyle/>
          <a:p>
            <a:pPr algn="l"/>
            <a:endParaRPr lang="en-US"/>
          </a:p>
        </p:txBody>
      </p:sp>
    </p:spTree>
    <p:extLst>
      <p:ext uri="{BB962C8B-B14F-4D97-AF65-F5344CB8AC3E}">
        <p14:creationId xmlns:p14="http://schemas.microsoft.com/office/powerpoint/2010/main" val="2754991722"/>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6232A1-8191-48AE-9F70-9E3F0B86984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347E33D-1140-4E18-9029-15D8105BFC1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D2AB290-D806-4D71-8678-75742C65F11E}"/>
              </a:ext>
            </a:extLst>
          </p:cNvPr>
          <p:cNvSpPr>
            <a:spLocks noGrp="1"/>
          </p:cNvSpPr>
          <p:nvPr>
            <p:ph type="dt" sz="half" idx="10"/>
          </p:nvPr>
        </p:nvSpPr>
        <p:spPr/>
        <p:txBody>
          <a:bodyPr/>
          <a:lstStyle/>
          <a:p>
            <a:fld id="{F68FB915-694D-4818-A55E-F79F1CC0619F}" type="datetimeFigureOut">
              <a:rPr lang="en-US" smtClean="0"/>
              <a:t>10/28/2021</a:t>
            </a:fld>
            <a:endParaRPr lang="en-US"/>
          </a:p>
        </p:txBody>
      </p:sp>
      <p:sp>
        <p:nvSpPr>
          <p:cNvPr id="5" name="Footer Placeholder 4">
            <a:extLst>
              <a:ext uri="{FF2B5EF4-FFF2-40B4-BE49-F238E27FC236}">
                <a16:creationId xmlns:a16="http://schemas.microsoft.com/office/drawing/2014/main" id="{89E4A1AE-8A2F-4114-9DA9-564F7583F2E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8BFC7D9-1372-42DE-9517-E48F7E8E3949}"/>
              </a:ext>
            </a:extLst>
          </p:cNvPr>
          <p:cNvSpPr>
            <a:spLocks noGrp="1"/>
          </p:cNvSpPr>
          <p:nvPr>
            <p:ph type="sldNum" sz="quarter" idx="12"/>
          </p:nvPr>
        </p:nvSpPr>
        <p:spPr/>
        <p:txBody>
          <a:bodyPr/>
          <a:lstStyle/>
          <a:p>
            <a:fld id="{5FA282C2-461B-4723-85D9-1435E35BE9A3}" type="slidenum">
              <a:rPr lang="en-US" smtClean="0"/>
              <a:t>‹#›</a:t>
            </a:fld>
            <a:endParaRPr lang="en-US"/>
          </a:p>
        </p:txBody>
      </p:sp>
    </p:spTree>
    <p:extLst>
      <p:ext uri="{BB962C8B-B14F-4D97-AF65-F5344CB8AC3E}">
        <p14:creationId xmlns:p14="http://schemas.microsoft.com/office/powerpoint/2010/main" val="1655984422"/>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A235BF-3055-4075-8C06-39166A91EAC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32276ED-5339-4BB6-9C95-F85333B7910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D8BC781-1260-4D42-BD7A-605CF5CBA99A}"/>
              </a:ext>
            </a:extLst>
          </p:cNvPr>
          <p:cNvSpPr>
            <a:spLocks noGrp="1"/>
          </p:cNvSpPr>
          <p:nvPr>
            <p:ph type="dt" sz="half" idx="10"/>
          </p:nvPr>
        </p:nvSpPr>
        <p:spPr/>
        <p:txBody>
          <a:bodyPr/>
          <a:lstStyle/>
          <a:p>
            <a:fld id="{F68FB915-694D-4818-A55E-F79F1CC0619F}" type="datetimeFigureOut">
              <a:rPr lang="en-US" smtClean="0"/>
              <a:t>10/28/2021</a:t>
            </a:fld>
            <a:endParaRPr lang="en-US"/>
          </a:p>
        </p:txBody>
      </p:sp>
      <p:sp>
        <p:nvSpPr>
          <p:cNvPr id="5" name="Footer Placeholder 4">
            <a:extLst>
              <a:ext uri="{FF2B5EF4-FFF2-40B4-BE49-F238E27FC236}">
                <a16:creationId xmlns:a16="http://schemas.microsoft.com/office/drawing/2014/main" id="{706E58E5-B929-48FE-90AA-5ECD6F109AB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F932BDB-2969-4C80-9C6C-804C4500D86D}"/>
              </a:ext>
            </a:extLst>
          </p:cNvPr>
          <p:cNvSpPr>
            <a:spLocks noGrp="1"/>
          </p:cNvSpPr>
          <p:nvPr>
            <p:ph type="sldNum" sz="quarter" idx="12"/>
          </p:nvPr>
        </p:nvSpPr>
        <p:spPr/>
        <p:txBody>
          <a:bodyPr/>
          <a:lstStyle/>
          <a:p>
            <a:fld id="{5FA282C2-461B-4723-85D9-1435E35BE9A3}" type="slidenum">
              <a:rPr lang="en-US" smtClean="0"/>
              <a:t>‹#›</a:t>
            </a:fld>
            <a:endParaRPr lang="en-US"/>
          </a:p>
        </p:txBody>
      </p:sp>
    </p:spTree>
    <p:extLst>
      <p:ext uri="{BB962C8B-B14F-4D97-AF65-F5344CB8AC3E}">
        <p14:creationId xmlns:p14="http://schemas.microsoft.com/office/powerpoint/2010/main" val="194218227"/>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FE4D4D-B84D-4C65-BE93-D1FA1F25544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61DA736-7AC4-4B77-BD88-B2B904E9CE7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6B02642-7748-4F37-9571-F3AC23F79B5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3451962-69E8-4E67-B8EE-614D6AF404A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F53B67D-424A-4DA8-BDBA-471C9FAA3AC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8FA700A-FE6C-4C38-BC1B-B103F9D95789}"/>
              </a:ext>
            </a:extLst>
          </p:cNvPr>
          <p:cNvSpPr>
            <a:spLocks noGrp="1"/>
          </p:cNvSpPr>
          <p:nvPr>
            <p:ph type="dt" sz="half" idx="10"/>
          </p:nvPr>
        </p:nvSpPr>
        <p:spPr/>
        <p:txBody>
          <a:bodyPr/>
          <a:lstStyle/>
          <a:p>
            <a:fld id="{F68FB915-694D-4818-A55E-F79F1CC0619F}" type="datetimeFigureOut">
              <a:rPr lang="en-US" smtClean="0"/>
              <a:t>10/28/2021</a:t>
            </a:fld>
            <a:endParaRPr lang="en-US"/>
          </a:p>
        </p:txBody>
      </p:sp>
      <p:sp>
        <p:nvSpPr>
          <p:cNvPr id="8" name="Footer Placeholder 7">
            <a:extLst>
              <a:ext uri="{FF2B5EF4-FFF2-40B4-BE49-F238E27FC236}">
                <a16:creationId xmlns:a16="http://schemas.microsoft.com/office/drawing/2014/main" id="{62D45FB7-F87C-4091-A5B1-5915988F84F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30C961B-4F2E-43F0-BAD9-994B50EE859B}"/>
              </a:ext>
            </a:extLst>
          </p:cNvPr>
          <p:cNvSpPr>
            <a:spLocks noGrp="1"/>
          </p:cNvSpPr>
          <p:nvPr>
            <p:ph type="sldNum" sz="quarter" idx="12"/>
          </p:nvPr>
        </p:nvSpPr>
        <p:spPr/>
        <p:txBody>
          <a:bodyPr/>
          <a:lstStyle/>
          <a:p>
            <a:fld id="{5FA282C2-461B-4723-85D9-1435E35BE9A3}" type="slidenum">
              <a:rPr lang="en-US" smtClean="0"/>
              <a:t>‹#›</a:t>
            </a:fld>
            <a:endParaRPr lang="en-US"/>
          </a:p>
        </p:txBody>
      </p:sp>
    </p:spTree>
    <p:extLst>
      <p:ext uri="{BB962C8B-B14F-4D97-AF65-F5344CB8AC3E}">
        <p14:creationId xmlns:p14="http://schemas.microsoft.com/office/powerpoint/2010/main" val="471404125"/>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Minecraft Fullbleed Title 1">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0"/>
            <a:ext cx="12193362" cy="6858000"/>
          </a:xfrm>
          <a:prstGeom prst="rect">
            <a:avLst/>
          </a:prstGeom>
        </p:spPr>
      </p:pic>
      <p:sp>
        <p:nvSpPr>
          <p:cNvPr id="2" name="Title 1"/>
          <p:cNvSpPr>
            <a:spLocks noGrp="1"/>
          </p:cNvSpPr>
          <p:nvPr>
            <p:ph type="ctrTitle" hasCustomPrompt="1"/>
          </p:nvPr>
        </p:nvSpPr>
        <p:spPr>
          <a:xfrm>
            <a:off x="794891" y="2918692"/>
            <a:ext cx="3972315" cy="1944161"/>
          </a:xfrm>
        </p:spPr>
        <p:txBody>
          <a:bodyPr anchor="b"/>
          <a:lstStyle>
            <a:lvl1pPr algn="l">
              <a:defRPr sz="4800">
                <a:solidFill>
                  <a:schemeClr val="bg1">
                    <a:alpha val="99000"/>
                  </a:schemeClr>
                </a:solidFill>
              </a:defRPr>
            </a:lvl1pPr>
          </a:lstStyle>
          <a:p>
            <a:r>
              <a:rPr lang="en-US" dirty="0"/>
              <a:t>Click to edit </a:t>
            </a:r>
            <a:br>
              <a:rPr lang="en-US" dirty="0"/>
            </a:br>
            <a:r>
              <a:rPr lang="en-US" dirty="0"/>
              <a:t>Master title style</a:t>
            </a:r>
          </a:p>
        </p:txBody>
      </p:sp>
      <p:sp>
        <p:nvSpPr>
          <p:cNvPr id="12" name="Text Placeholder 11"/>
          <p:cNvSpPr>
            <a:spLocks noGrp="1"/>
          </p:cNvSpPr>
          <p:nvPr>
            <p:ph type="body" sz="quarter" idx="10"/>
          </p:nvPr>
        </p:nvSpPr>
        <p:spPr>
          <a:xfrm>
            <a:off x="794916" y="4862852"/>
            <a:ext cx="3972315" cy="577378"/>
          </a:xfrm>
        </p:spPr>
        <p:txBody>
          <a:bodyPr>
            <a:noAutofit/>
          </a:bodyPr>
          <a:lstStyle>
            <a:lvl1pPr marL="0" indent="0">
              <a:buNone/>
              <a:defRPr sz="2400">
                <a:solidFill>
                  <a:schemeClr val="bg1">
                    <a:alpha val="99000"/>
                  </a:schemeClr>
                </a:solidFill>
                <a:latin typeface="+mn-lt"/>
              </a:defRPr>
            </a:lvl1pPr>
          </a:lstStyle>
          <a:p>
            <a:pPr lvl="0"/>
            <a:r>
              <a:rPr lang="en-US"/>
              <a:t>Edit Master text styles</a:t>
            </a:r>
          </a:p>
        </p:txBody>
      </p:sp>
      <p:pic>
        <p:nvPicPr>
          <p:cNvPr id="7" name="Picture 6"/>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9" name="Picture 8">
            <a:extLst>
              <a:ext uri="{FF2B5EF4-FFF2-40B4-BE49-F238E27FC236}">
                <a16:creationId xmlns:a16="http://schemas.microsoft.com/office/drawing/2014/main" id="{96B22149-4673-4D23-B0D5-9086E1A764A9}"/>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40421838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Minecraft Fullbleed Title 2">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1999" cy="6858000"/>
          </a:xfrm>
          <a:prstGeom prst="rect">
            <a:avLst/>
          </a:prstGeom>
        </p:spPr>
      </p:pic>
      <p:sp>
        <p:nvSpPr>
          <p:cNvPr id="7" name="Rectangle 6"/>
          <p:cNvSpPr/>
          <p:nvPr userDrawn="1"/>
        </p:nvSpPr>
        <p:spPr bwMode="auto">
          <a:xfrm>
            <a:off x="274710" y="2860696"/>
            <a:ext cx="5945148" cy="3471176"/>
          </a:xfrm>
          <a:prstGeom prst="rect">
            <a:avLst/>
          </a:prstGeom>
          <a:solidFill>
            <a:schemeClr val="tx2">
              <a:alpha val="94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274320"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ctrTitle" hasCustomPrompt="1"/>
          </p:nvPr>
        </p:nvSpPr>
        <p:spPr>
          <a:xfrm>
            <a:off x="274710" y="2860698"/>
            <a:ext cx="5945147" cy="2178663"/>
          </a:xfrm>
        </p:spPr>
        <p:txBody>
          <a:bodyPr lIns="182880" tIns="182880" rIns="91440" bIns="0" anchor="b"/>
          <a:lstStyle>
            <a:lvl1pPr algn="l" defTabSz="932742" rtl="0" eaLnBrk="1" latinLnBrk="0" hangingPunct="1">
              <a:lnSpc>
                <a:spcPct val="90000"/>
              </a:lnSpc>
              <a:spcBef>
                <a:spcPct val="0"/>
              </a:spcBef>
              <a:buNone/>
              <a:defRPr lang="en-US" sz="4800" b="0" kern="1200" cap="none" spc="-100" baseline="0" dirty="0">
                <a:ln w="3175">
                  <a:noFill/>
                </a:ln>
                <a:gradFill>
                  <a:gsLst>
                    <a:gs pos="76250">
                      <a:srgbClr val="FFFFFF"/>
                    </a:gs>
                    <a:gs pos="51000">
                      <a:srgbClr val="FFFFFF"/>
                    </a:gs>
                  </a:gsLst>
                  <a:lin ang="5400000" scaled="0"/>
                </a:gradFill>
                <a:effectLst/>
                <a:latin typeface="+mj-lt"/>
                <a:ea typeface="+mn-ea"/>
                <a:cs typeface="Segoe UI" pitchFamily="34" charset="0"/>
              </a:defRPr>
            </a:lvl1pPr>
          </a:lstStyle>
          <a:p>
            <a:r>
              <a:rPr lang="en-US" dirty="0"/>
              <a:t>Click to edit </a:t>
            </a:r>
            <a:br>
              <a:rPr lang="en-US" dirty="0"/>
            </a:br>
            <a:r>
              <a:rPr lang="en-US" dirty="0"/>
              <a:t>Master title style</a:t>
            </a:r>
          </a:p>
        </p:txBody>
      </p:sp>
      <p:sp>
        <p:nvSpPr>
          <p:cNvPr id="12" name="Text Placeholder 11"/>
          <p:cNvSpPr>
            <a:spLocks noGrp="1"/>
          </p:cNvSpPr>
          <p:nvPr>
            <p:ph type="body" sz="quarter" idx="10"/>
          </p:nvPr>
        </p:nvSpPr>
        <p:spPr>
          <a:xfrm>
            <a:off x="274710" y="5139160"/>
            <a:ext cx="5945147" cy="1192713"/>
          </a:xfrm>
        </p:spPr>
        <p:txBody>
          <a:bodyPr lIns="182880" tIns="0" rIns="91440" bIns="0">
            <a:noAutofit/>
          </a:bodyPr>
          <a:lstStyle>
            <a:lvl1pPr marL="0" indent="0">
              <a:buNone/>
              <a:defRPr lang="en-US" sz="3200" kern="1200" spc="0" baseline="0" dirty="0" smtClean="0">
                <a:gradFill>
                  <a:gsLst>
                    <a:gs pos="76250">
                      <a:srgbClr val="FFFFFF"/>
                    </a:gs>
                    <a:gs pos="51000">
                      <a:srgbClr val="FFFFFF"/>
                    </a:gs>
                  </a:gsLst>
                  <a:lin ang="5400000" scaled="0"/>
                </a:gradFill>
                <a:latin typeface="+mn-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a:t>Edit Master text styles</a:t>
            </a:r>
          </a:p>
        </p:txBody>
      </p:sp>
      <p:pic>
        <p:nvPicPr>
          <p:cNvPr id="5" name="Picture 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9" name="Picture 8">
            <a:extLst>
              <a:ext uri="{FF2B5EF4-FFF2-40B4-BE49-F238E27FC236}">
                <a16:creationId xmlns:a16="http://schemas.microsoft.com/office/drawing/2014/main" id="{19E87D8C-141F-406F-B25B-50B115DEE5B2}"/>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30217765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Minecraft Fullbleed Title 3">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1999" cy="6858000"/>
          </a:xfrm>
          <a:prstGeom prst="rect">
            <a:avLst/>
          </a:prstGeom>
        </p:spPr>
      </p:pic>
      <p:pic>
        <p:nvPicPr>
          <p:cNvPr id="9" name="Picture 8"/>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274710" y="2833398"/>
            <a:ext cx="5945149" cy="3471176"/>
          </a:xfrm>
          <a:prstGeom prst="rect">
            <a:avLst/>
          </a:prstGeom>
        </p:spPr>
      </p:pic>
      <p:sp>
        <p:nvSpPr>
          <p:cNvPr id="2" name="Title 1"/>
          <p:cNvSpPr>
            <a:spLocks noGrp="1"/>
          </p:cNvSpPr>
          <p:nvPr>
            <p:ph type="ctrTitle" hasCustomPrompt="1"/>
          </p:nvPr>
        </p:nvSpPr>
        <p:spPr>
          <a:xfrm>
            <a:off x="274710" y="2860698"/>
            <a:ext cx="5945147" cy="2168503"/>
          </a:xfrm>
        </p:spPr>
        <p:txBody>
          <a:bodyPr lIns="182880" tIns="0" rIns="91440" bIns="0" anchor="b"/>
          <a:lstStyle>
            <a:lvl1pPr algn="l" defTabSz="932742" rtl="0" eaLnBrk="1" latinLnBrk="0" hangingPunct="1">
              <a:lnSpc>
                <a:spcPct val="90000"/>
              </a:lnSpc>
              <a:spcBef>
                <a:spcPct val="0"/>
              </a:spcBef>
              <a:buNone/>
              <a:defRPr lang="en-US" sz="4800" b="0" kern="1200" cap="none" spc="-100" baseline="0" dirty="0">
                <a:ln w="3175">
                  <a:noFill/>
                </a:ln>
                <a:gradFill>
                  <a:gsLst>
                    <a:gs pos="76250">
                      <a:srgbClr val="FFFFFF"/>
                    </a:gs>
                    <a:gs pos="51000">
                      <a:srgbClr val="FFFFFF"/>
                    </a:gs>
                  </a:gsLst>
                  <a:lin ang="5400000" scaled="0"/>
                </a:gradFill>
                <a:effectLst/>
                <a:latin typeface="+mj-lt"/>
                <a:ea typeface="+mn-ea"/>
                <a:cs typeface="Segoe UI" pitchFamily="34" charset="0"/>
              </a:defRPr>
            </a:lvl1pPr>
          </a:lstStyle>
          <a:p>
            <a:r>
              <a:rPr lang="en-US" dirty="0"/>
              <a:t>Click to edit </a:t>
            </a:r>
            <a:br>
              <a:rPr lang="en-US" dirty="0"/>
            </a:br>
            <a:r>
              <a:rPr lang="en-US" dirty="0"/>
              <a:t>Master title style</a:t>
            </a:r>
          </a:p>
        </p:txBody>
      </p:sp>
      <p:sp>
        <p:nvSpPr>
          <p:cNvPr id="12" name="Text Placeholder 11"/>
          <p:cNvSpPr>
            <a:spLocks noGrp="1"/>
          </p:cNvSpPr>
          <p:nvPr>
            <p:ph type="body" sz="quarter" idx="10"/>
          </p:nvPr>
        </p:nvSpPr>
        <p:spPr>
          <a:xfrm>
            <a:off x="274710" y="5139160"/>
            <a:ext cx="5945147" cy="1192713"/>
          </a:xfrm>
        </p:spPr>
        <p:txBody>
          <a:bodyPr lIns="182880" tIns="0" rIns="91440" bIns="0">
            <a:noAutofit/>
          </a:bodyPr>
          <a:lstStyle>
            <a:lvl1pPr marL="0" indent="0">
              <a:buNone/>
              <a:defRPr lang="en-US" sz="2800" kern="1200" spc="0" baseline="0" dirty="0" smtClean="0">
                <a:gradFill>
                  <a:gsLst>
                    <a:gs pos="76250">
                      <a:srgbClr val="FFFFFF"/>
                    </a:gs>
                    <a:gs pos="51000">
                      <a:srgbClr val="FFFFFF"/>
                    </a:gs>
                  </a:gsLst>
                  <a:lin ang="5400000" scaled="0"/>
                </a:gradFill>
                <a:latin typeface="+mn-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a:t>Edit Master text styles</a:t>
            </a:r>
          </a:p>
        </p:txBody>
      </p:sp>
      <p:pic>
        <p:nvPicPr>
          <p:cNvPr id="5" name="Picture 4"/>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8" name="Picture 7">
            <a:extLst>
              <a:ext uri="{FF2B5EF4-FFF2-40B4-BE49-F238E27FC236}">
                <a16:creationId xmlns:a16="http://schemas.microsoft.com/office/drawing/2014/main" id="{907399D9-15C0-4BE2-9A37-92CC6486D5AA}"/>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1014853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Minecraft Fullbleed Title 4">
    <p:spTree>
      <p:nvGrpSpPr>
        <p:cNvPr id="1" name=""/>
        <p:cNvGrpSpPr/>
        <p:nvPr/>
      </p:nvGrpSpPr>
      <p:grpSpPr>
        <a:xfrm>
          <a:off x="0" y="0"/>
          <a:ext cx="0" cy="0"/>
          <a:chOff x="0" y="0"/>
          <a:chExt cx="0" cy="0"/>
        </a:xfrm>
      </p:grpSpPr>
      <p:pic>
        <p:nvPicPr>
          <p:cNvPr id="9" name="Picture 8" descr="Una imagen con un juguete, LEGO, cielo, mesa&#10;&#10;Descripción generada con un nivel de confianza muy alto">
            <a:extLst>
              <a:ext uri="{FF2B5EF4-FFF2-40B4-BE49-F238E27FC236}">
                <a16:creationId xmlns:a16="http://schemas.microsoft.com/office/drawing/2014/main" id="{83AF1D29-7DDB-4369-B18C-1868A13D4F6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12192000" cy="6858000"/>
          </a:xfrm>
          <a:prstGeom prst="rect">
            <a:avLst/>
          </a:prstGeom>
        </p:spPr>
      </p:pic>
      <p:sp>
        <p:nvSpPr>
          <p:cNvPr id="13" name="Rectangle 12">
            <a:extLst>
              <a:ext uri="{FF2B5EF4-FFF2-40B4-BE49-F238E27FC236}">
                <a16:creationId xmlns:a16="http://schemas.microsoft.com/office/drawing/2014/main" id="{C270170E-9DAD-487C-8F50-8A4C0FC5A4BD}"/>
              </a:ext>
            </a:extLst>
          </p:cNvPr>
          <p:cNvSpPr/>
          <p:nvPr userDrawn="1"/>
        </p:nvSpPr>
        <p:spPr bwMode="auto">
          <a:xfrm>
            <a:off x="0" y="0"/>
            <a:ext cx="9905806" cy="6858000"/>
          </a:xfrm>
          <a:prstGeom prst="rect">
            <a:avLst/>
          </a:prstGeom>
          <a:gradFill flip="none" rotWithShape="1">
            <a:gsLst>
              <a:gs pos="26000">
                <a:schemeClr val="tx1">
                  <a:alpha val="53000"/>
                </a:schemeClr>
              </a:gs>
              <a:gs pos="100000">
                <a:schemeClr val="tx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913828" fontAlgn="base">
              <a:lnSpc>
                <a:spcPct val="90000"/>
              </a:lnSpc>
              <a:spcBef>
                <a:spcPct val="0"/>
              </a:spcBef>
              <a:spcAft>
                <a:spcPct val="0"/>
              </a:spcAft>
            </a:pPr>
            <a:endParaRPr lang="en-US" sz="2352" dirty="0" err="1">
              <a:gradFill>
                <a:gsLst>
                  <a:gs pos="0">
                    <a:srgbClr val="FFFFFF"/>
                  </a:gs>
                  <a:gs pos="100000">
                    <a:srgbClr val="FFFFFF"/>
                  </a:gs>
                </a:gsLst>
                <a:lin ang="5400000" scaled="0"/>
              </a:gradFill>
              <a:ea typeface="Segoe UI" pitchFamily="34" charset="0"/>
              <a:cs typeface="Segoe UI" pitchFamily="34" charset="0"/>
            </a:endParaRPr>
          </a:p>
        </p:txBody>
      </p:sp>
      <p:sp>
        <p:nvSpPr>
          <p:cNvPr id="22" name="Text Placeholder 6"/>
          <p:cNvSpPr>
            <a:spLocks noGrp="1"/>
          </p:cNvSpPr>
          <p:nvPr>
            <p:ph type="body" sz="quarter" idx="12" hasCustomPrompt="1"/>
          </p:nvPr>
        </p:nvSpPr>
        <p:spPr>
          <a:xfrm>
            <a:off x="474785" y="4518926"/>
            <a:ext cx="6886169" cy="1019980"/>
          </a:xfrm>
        </p:spPr>
        <p:txBody>
          <a:bodyPr anchor="b"/>
          <a:lstStyle>
            <a:lvl1pPr marL="0" indent="0">
              <a:buNone/>
              <a:defRPr sz="2352">
                <a:solidFill>
                  <a:schemeClr val="bg1"/>
                </a:solidFill>
              </a:defRPr>
            </a:lvl1pPr>
            <a:lvl5pPr>
              <a:defRPr/>
            </a:lvl5pPr>
          </a:lstStyle>
          <a:p>
            <a:pPr lvl="0"/>
            <a:r>
              <a:rPr lang="en-US" dirty="0"/>
              <a:t>Speaker Name</a:t>
            </a:r>
          </a:p>
          <a:p>
            <a:pPr lvl="0"/>
            <a:r>
              <a:rPr lang="en-US" dirty="0"/>
              <a:t>Date</a:t>
            </a:r>
          </a:p>
        </p:txBody>
      </p:sp>
      <p:sp>
        <p:nvSpPr>
          <p:cNvPr id="23" name="Text Placeholder 6"/>
          <p:cNvSpPr>
            <a:spLocks noGrp="1"/>
          </p:cNvSpPr>
          <p:nvPr>
            <p:ph type="body" sz="quarter" idx="13" hasCustomPrompt="1"/>
          </p:nvPr>
        </p:nvSpPr>
        <p:spPr>
          <a:xfrm>
            <a:off x="458973" y="2084171"/>
            <a:ext cx="6902856" cy="2120726"/>
          </a:xfrm>
        </p:spPr>
        <p:txBody>
          <a:bodyPr anchor="b"/>
          <a:lstStyle>
            <a:lvl1pPr marL="0" indent="0">
              <a:buNone/>
              <a:defRPr lang="en-US" sz="4400" kern="1200" spc="0" baseline="0" dirty="0">
                <a:solidFill>
                  <a:schemeClr val="bg1"/>
                </a:solidFill>
                <a:latin typeface="+mj-lt"/>
                <a:ea typeface="+mn-ea"/>
                <a:cs typeface="+mn-cs"/>
              </a:defRPr>
            </a:lvl1pPr>
            <a:lvl5pPr>
              <a:defRPr/>
            </a:lvl5pPr>
          </a:lstStyle>
          <a:p>
            <a:pPr marL="0" marR="0" lvl="0" indent="0" algn="l" defTabSz="913918" rtl="0" eaLnBrk="1" fontAlgn="auto" latinLnBrk="0" hangingPunct="1">
              <a:lnSpc>
                <a:spcPct val="95000"/>
              </a:lnSpc>
              <a:spcBef>
                <a:spcPts val="0"/>
              </a:spcBef>
              <a:spcAft>
                <a:spcPts val="1175"/>
              </a:spcAft>
              <a:buClrTx/>
              <a:buSzPct val="90000"/>
              <a:buFont typeface="Arial" pitchFamily="34" charset="0"/>
              <a:buNone/>
              <a:tabLst/>
            </a:pPr>
            <a:r>
              <a:rPr lang="en-US" dirty="0"/>
              <a:t>Presentation Title Here</a:t>
            </a:r>
          </a:p>
        </p:txBody>
      </p:sp>
      <p:pic>
        <p:nvPicPr>
          <p:cNvPr id="10" name="Picture 9">
            <a:extLst>
              <a:ext uri="{FF2B5EF4-FFF2-40B4-BE49-F238E27FC236}">
                <a16:creationId xmlns:a16="http://schemas.microsoft.com/office/drawing/2014/main" id="{66AE3026-5C71-4F5D-9267-DC28432481E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8" name="Picture 7">
            <a:extLst>
              <a:ext uri="{FF2B5EF4-FFF2-40B4-BE49-F238E27FC236}">
                <a16:creationId xmlns:a16="http://schemas.microsoft.com/office/drawing/2014/main" id="{3B2691B3-33CB-407F-8E1C-60D10C7A09E9}"/>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192687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839">
          <p15:clr>
            <a:srgbClr val="FBAE40"/>
          </p15:clr>
        </p15:guide>
        <p15:guide id="2" pos="311">
          <p15:clr>
            <a:srgbClr val="FBAE40"/>
          </p15:clr>
        </p15:guide>
      </p15:sldGuideLst>
    </p:ext>
  </p:extLst>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Minecraft Title 1">
    <p:bg>
      <p:bgPr>
        <a:solidFill>
          <a:schemeClr val="tx2"/>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84F3513-7CDB-4D66-AF83-674551FEA35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973" r="12973"/>
          <a:stretch/>
        </p:blipFill>
        <p:spPr>
          <a:xfrm>
            <a:off x="1" y="1"/>
            <a:ext cx="12192000" cy="6857999"/>
          </a:xfrm>
          <a:prstGeom prst="rect">
            <a:avLst/>
          </a:prstGeom>
        </p:spPr>
      </p:pic>
      <p:sp>
        <p:nvSpPr>
          <p:cNvPr id="5" name="Rectangle 4">
            <a:extLst>
              <a:ext uri="{FF2B5EF4-FFF2-40B4-BE49-F238E27FC236}">
                <a16:creationId xmlns:a16="http://schemas.microsoft.com/office/drawing/2014/main" id="{F908484A-B774-49CD-96F4-0DC2C66F60C1}"/>
              </a:ext>
            </a:extLst>
          </p:cNvPr>
          <p:cNvSpPr/>
          <p:nvPr userDrawn="1"/>
        </p:nvSpPr>
        <p:spPr bwMode="auto">
          <a:xfrm>
            <a:off x="0" y="1968136"/>
            <a:ext cx="7440638" cy="3702247"/>
          </a:xfrm>
          <a:prstGeom prst="rect">
            <a:avLst/>
          </a:prstGeom>
          <a:solidFill>
            <a:schemeClr val="tx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913828" fontAlgn="base">
              <a:lnSpc>
                <a:spcPct val="90000"/>
              </a:lnSpc>
              <a:spcBef>
                <a:spcPct val="0"/>
              </a:spcBef>
              <a:spcAft>
                <a:spcPct val="0"/>
              </a:spcAft>
            </a:pPr>
            <a:endParaRPr lang="en-US" sz="2352" dirty="0" err="1">
              <a:gradFill>
                <a:gsLst>
                  <a:gs pos="0">
                    <a:srgbClr val="FFFFFF"/>
                  </a:gs>
                  <a:gs pos="100000">
                    <a:srgbClr val="FFFFFF"/>
                  </a:gs>
                </a:gsLst>
                <a:lin ang="5400000" scaled="0"/>
              </a:gradFill>
              <a:ea typeface="Segoe UI" pitchFamily="34" charset="0"/>
              <a:cs typeface="Segoe UI" pitchFamily="34" charset="0"/>
            </a:endParaRPr>
          </a:p>
        </p:txBody>
      </p:sp>
      <p:sp>
        <p:nvSpPr>
          <p:cNvPr id="22" name="Text Placeholder 6"/>
          <p:cNvSpPr>
            <a:spLocks noGrp="1"/>
          </p:cNvSpPr>
          <p:nvPr>
            <p:ph type="body" sz="quarter" idx="12" hasCustomPrompt="1"/>
          </p:nvPr>
        </p:nvSpPr>
        <p:spPr>
          <a:xfrm>
            <a:off x="255660" y="4518926"/>
            <a:ext cx="6886169" cy="1019980"/>
          </a:xfrm>
        </p:spPr>
        <p:txBody>
          <a:bodyPr anchor="b"/>
          <a:lstStyle>
            <a:lvl1pPr marL="0" indent="0">
              <a:buNone/>
              <a:defRPr sz="2352">
                <a:solidFill>
                  <a:schemeClr val="bg1"/>
                </a:solidFill>
              </a:defRPr>
            </a:lvl1pPr>
            <a:lvl5pPr>
              <a:defRPr/>
            </a:lvl5pPr>
          </a:lstStyle>
          <a:p>
            <a:pPr lvl="0"/>
            <a:r>
              <a:rPr lang="en-US" dirty="0"/>
              <a:t>Speaker Name</a:t>
            </a:r>
          </a:p>
          <a:p>
            <a:pPr lvl="0"/>
            <a:r>
              <a:rPr lang="en-US" dirty="0"/>
              <a:t>Date</a:t>
            </a:r>
          </a:p>
        </p:txBody>
      </p:sp>
      <p:sp>
        <p:nvSpPr>
          <p:cNvPr id="23" name="Text Placeholder 6"/>
          <p:cNvSpPr>
            <a:spLocks noGrp="1"/>
          </p:cNvSpPr>
          <p:nvPr>
            <p:ph type="body" sz="quarter" idx="13" hasCustomPrompt="1"/>
          </p:nvPr>
        </p:nvSpPr>
        <p:spPr>
          <a:xfrm>
            <a:off x="239848" y="2084171"/>
            <a:ext cx="6902856" cy="2120726"/>
          </a:xfrm>
        </p:spPr>
        <p:txBody>
          <a:bodyPr anchor="b"/>
          <a:lstStyle>
            <a:lvl1pPr marL="0" indent="0">
              <a:buNone/>
              <a:defRPr lang="en-US" sz="4400" kern="1200" spc="0" baseline="0" dirty="0">
                <a:solidFill>
                  <a:schemeClr val="bg1"/>
                </a:solidFill>
                <a:latin typeface="+mj-lt"/>
                <a:ea typeface="+mn-ea"/>
                <a:cs typeface="+mn-cs"/>
              </a:defRPr>
            </a:lvl1pPr>
            <a:lvl5pPr>
              <a:defRPr/>
            </a:lvl5pPr>
          </a:lstStyle>
          <a:p>
            <a:pPr marL="0" marR="0" lvl="0" indent="0" algn="l" defTabSz="913918" rtl="0" eaLnBrk="1" fontAlgn="auto" latinLnBrk="0" hangingPunct="1">
              <a:lnSpc>
                <a:spcPct val="95000"/>
              </a:lnSpc>
              <a:spcBef>
                <a:spcPts val="0"/>
              </a:spcBef>
              <a:spcAft>
                <a:spcPts val="1175"/>
              </a:spcAft>
              <a:buClrTx/>
              <a:buSzPct val="90000"/>
              <a:buFont typeface="Arial" pitchFamily="34" charset="0"/>
              <a:buNone/>
              <a:tabLst/>
            </a:pPr>
            <a:r>
              <a:rPr lang="en-US" dirty="0"/>
              <a:t>Presentation Title Here</a:t>
            </a:r>
          </a:p>
        </p:txBody>
      </p:sp>
      <p:pic>
        <p:nvPicPr>
          <p:cNvPr id="11" name="Picture 10">
            <a:extLst>
              <a:ext uri="{FF2B5EF4-FFF2-40B4-BE49-F238E27FC236}">
                <a16:creationId xmlns:a16="http://schemas.microsoft.com/office/drawing/2014/main" id="{6E93AFDF-DBE8-4582-A98F-CAAE008DC851}"/>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5969384" y="1466098"/>
            <a:ext cx="5506218" cy="5391902"/>
          </a:xfrm>
          <a:prstGeom prst="rect">
            <a:avLst/>
          </a:prstGeom>
        </p:spPr>
      </p:pic>
      <p:pic>
        <p:nvPicPr>
          <p:cNvPr id="8" name="Picture 7">
            <a:extLst>
              <a:ext uri="{FF2B5EF4-FFF2-40B4-BE49-F238E27FC236}">
                <a16:creationId xmlns:a16="http://schemas.microsoft.com/office/drawing/2014/main" id="{099851F6-815C-45F3-A61A-DFB152BE15E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12" name="Picture 11">
            <a:extLst>
              <a:ext uri="{FF2B5EF4-FFF2-40B4-BE49-F238E27FC236}">
                <a16:creationId xmlns:a16="http://schemas.microsoft.com/office/drawing/2014/main" id="{387DAD0B-1A20-4288-A0C7-78123817C0E9}"/>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27746947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Minecraft Title 2">
    <p:bg>
      <p:bgPr>
        <a:solidFill>
          <a:schemeClr val="accent1"/>
        </a:solidFill>
        <a:effectLst/>
      </p:bgPr>
    </p:bg>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5E78B78-D336-4E33-BEDF-950B514D4B56}"/>
              </a:ext>
            </a:extLst>
          </p:cNvPr>
          <p:cNvGrpSpPr/>
          <p:nvPr userDrawn="1"/>
        </p:nvGrpSpPr>
        <p:grpSpPr>
          <a:xfrm>
            <a:off x="-1" y="0"/>
            <a:ext cx="12192001" cy="6858000"/>
            <a:chOff x="-1" y="0"/>
            <a:chExt cx="12188826" cy="6858000"/>
          </a:xfrm>
        </p:grpSpPr>
        <p:pic>
          <p:nvPicPr>
            <p:cNvPr id="11" name="Picture 10">
              <a:extLst>
                <a:ext uri="{FF2B5EF4-FFF2-40B4-BE49-F238E27FC236}">
                  <a16:creationId xmlns:a16="http://schemas.microsoft.com/office/drawing/2014/main" id="{9A37B178-5F5A-4C65-B142-3B4BED86A01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0"/>
              <a:ext cx="6094412" cy="6858000"/>
            </a:xfrm>
            <a:prstGeom prst="rect">
              <a:avLst/>
            </a:prstGeom>
          </p:spPr>
        </p:pic>
        <p:pic>
          <p:nvPicPr>
            <p:cNvPr id="13" name="Picture 12">
              <a:extLst>
                <a:ext uri="{FF2B5EF4-FFF2-40B4-BE49-F238E27FC236}">
                  <a16:creationId xmlns:a16="http://schemas.microsoft.com/office/drawing/2014/main" id="{5D8D962D-EDE5-47D4-A040-F08AA4F3D8F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094413" y="0"/>
              <a:ext cx="6094412" cy="6858000"/>
            </a:xfrm>
            <a:prstGeom prst="rect">
              <a:avLst/>
            </a:prstGeom>
          </p:spPr>
        </p:pic>
      </p:grpSp>
      <p:sp>
        <p:nvSpPr>
          <p:cNvPr id="5" name="Rectangle 4">
            <a:extLst>
              <a:ext uri="{FF2B5EF4-FFF2-40B4-BE49-F238E27FC236}">
                <a16:creationId xmlns:a16="http://schemas.microsoft.com/office/drawing/2014/main" id="{F908484A-B774-49CD-96F4-0DC2C66F60C1}"/>
              </a:ext>
            </a:extLst>
          </p:cNvPr>
          <p:cNvSpPr/>
          <p:nvPr userDrawn="1"/>
        </p:nvSpPr>
        <p:spPr bwMode="auto">
          <a:xfrm>
            <a:off x="0" y="1968136"/>
            <a:ext cx="7440638" cy="3702247"/>
          </a:xfrm>
          <a:prstGeom prst="rect">
            <a:avLst/>
          </a:prstGeom>
          <a:solidFill>
            <a:srgbClr val="0070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913828" fontAlgn="base">
              <a:lnSpc>
                <a:spcPct val="90000"/>
              </a:lnSpc>
              <a:spcBef>
                <a:spcPct val="0"/>
              </a:spcBef>
              <a:spcAft>
                <a:spcPct val="0"/>
              </a:spcAft>
            </a:pPr>
            <a:endParaRPr lang="en-US" sz="2352" dirty="0" err="1">
              <a:solidFill>
                <a:srgbClr val="0070C0"/>
              </a:solidFill>
              <a:ea typeface="Segoe UI" pitchFamily="34" charset="0"/>
              <a:cs typeface="Segoe UI" pitchFamily="34" charset="0"/>
            </a:endParaRPr>
          </a:p>
        </p:txBody>
      </p:sp>
      <p:sp>
        <p:nvSpPr>
          <p:cNvPr id="22" name="Text Placeholder 6"/>
          <p:cNvSpPr>
            <a:spLocks noGrp="1"/>
          </p:cNvSpPr>
          <p:nvPr>
            <p:ph type="body" sz="quarter" idx="12" hasCustomPrompt="1"/>
          </p:nvPr>
        </p:nvSpPr>
        <p:spPr>
          <a:xfrm>
            <a:off x="255660" y="4518926"/>
            <a:ext cx="6886169" cy="1019980"/>
          </a:xfrm>
        </p:spPr>
        <p:txBody>
          <a:bodyPr anchor="b"/>
          <a:lstStyle>
            <a:lvl1pPr marL="0" indent="0">
              <a:buNone/>
              <a:defRPr sz="2352">
                <a:solidFill>
                  <a:schemeClr val="bg1"/>
                </a:solidFill>
              </a:defRPr>
            </a:lvl1pPr>
            <a:lvl5pPr>
              <a:defRPr/>
            </a:lvl5pPr>
          </a:lstStyle>
          <a:p>
            <a:pPr lvl="0"/>
            <a:r>
              <a:rPr lang="en-US" dirty="0"/>
              <a:t>Speaker Name</a:t>
            </a:r>
          </a:p>
          <a:p>
            <a:pPr lvl="0"/>
            <a:r>
              <a:rPr lang="en-US" dirty="0"/>
              <a:t>Date</a:t>
            </a:r>
          </a:p>
        </p:txBody>
      </p:sp>
      <p:sp>
        <p:nvSpPr>
          <p:cNvPr id="23" name="Text Placeholder 6"/>
          <p:cNvSpPr>
            <a:spLocks noGrp="1"/>
          </p:cNvSpPr>
          <p:nvPr>
            <p:ph type="body" sz="quarter" idx="13" hasCustomPrompt="1"/>
          </p:nvPr>
        </p:nvSpPr>
        <p:spPr>
          <a:xfrm>
            <a:off x="239848" y="2084171"/>
            <a:ext cx="6902856" cy="2120726"/>
          </a:xfrm>
        </p:spPr>
        <p:txBody>
          <a:bodyPr anchor="b"/>
          <a:lstStyle>
            <a:lvl1pPr marL="0" indent="0">
              <a:buNone/>
              <a:defRPr lang="en-US" sz="4400" kern="1200" spc="0" baseline="0" dirty="0">
                <a:solidFill>
                  <a:schemeClr val="bg1"/>
                </a:solidFill>
                <a:latin typeface="+mj-lt"/>
                <a:ea typeface="+mn-ea"/>
                <a:cs typeface="+mn-cs"/>
              </a:defRPr>
            </a:lvl1pPr>
            <a:lvl5pPr>
              <a:defRPr/>
            </a:lvl5pPr>
          </a:lstStyle>
          <a:p>
            <a:pPr marL="0" marR="0" lvl="0" indent="0" algn="l" defTabSz="913918" rtl="0" eaLnBrk="1" fontAlgn="auto" latinLnBrk="0" hangingPunct="1">
              <a:lnSpc>
                <a:spcPct val="95000"/>
              </a:lnSpc>
              <a:spcBef>
                <a:spcPts val="0"/>
              </a:spcBef>
              <a:spcAft>
                <a:spcPts val="1175"/>
              </a:spcAft>
              <a:buClrTx/>
              <a:buSzPct val="90000"/>
              <a:buFont typeface="Arial" pitchFamily="34" charset="0"/>
              <a:buNone/>
              <a:tabLst/>
            </a:pPr>
            <a:r>
              <a:rPr lang="en-US" dirty="0"/>
              <a:t>Presentation Title Here</a:t>
            </a:r>
          </a:p>
        </p:txBody>
      </p:sp>
      <p:pic>
        <p:nvPicPr>
          <p:cNvPr id="8" name="Picture 7">
            <a:extLst>
              <a:ext uri="{FF2B5EF4-FFF2-40B4-BE49-F238E27FC236}">
                <a16:creationId xmlns:a16="http://schemas.microsoft.com/office/drawing/2014/main" id="{AAE276CB-4993-44A9-8C73-DA2AF3182E74}"/>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12" name="Graphic 11">
            <a:extLst>
              <a:ext uri="{FF2B5EF4-FFF2-40B4-BE49-F238E27FC236}">
                <a16:creationId xmlns:a16="http://schemas.microsoft.com/office/drawing/2014/main" id="{1CA3E0FE-DDBA-4BCA-B97F-3D709284F7A9}"/>
              </a:ext>
            </a:extLst>
          </p:cNvPr>
          <p:cNvPicPr>
            <a:picLocks noChangeAspect="1"/>
          </p:cNvPicPr>
          <p:nvPr userDrawn="1"/>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561209" y="1456024"/>
            <a:ext cx="5041748" cy="4875849"/>
          </a:xfrm>
          <a:prstGeom prst="rect">
            <a:avLst/>
          </a:prstGeom>
        </p:spPr>
      </p:pic>
      <p:pic>
        <p:nvPicPr>
          <p:cNvPr id="14" name="Picture 13">
            <a:extLst>
              <a:ext uri="{FF2B5EF4-FFF2-40B4-BE49-F238E27FC236}">
                <a16:creationId xmlns:a16="http://schemas.microsoft.com/office/drawing/2014/main" id="{B4057CAE-D1A3-48BB-92D8-907922B91802}"/>
              </a:ext>
            </a:extLst>
          </p:cNvPr>
          <p:cNvPicPr>
            <a:picLocks noChangeAspect="1"/>
          </p:cNvPicPr>
          <p:nvPr userDrawn="1"/>
        </p:nvPicPr>
        <p:blipFill>
          <a:blip r:embed="rId6"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34692027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89" Type="http://schemas.openxmlformats.org/officeDocument/2006/relationships/slideLayout" Target="../slideLayouts/slideLayout89.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90" Type="http://schemas.openxmlformats.org/officeDocument/2006/relationships/slideLayout" Target="../slideLayouts/slideLayout90.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93" Type="http://schemas.openxmlformats.org/officeDocument/2006/relationships/slideLayout" Target="../slideLayouts/slideLayout93.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91" Type="http://schemas.openxmlformats.org/officeDocument/2006/relationships/slideLayout" Target="../slideLayouts/slideLayout9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9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106.xml"/><Relationship Id="rId18" Type="http://schemas.openxmlformats.org/officeDocument/2006/relationships/slideLayout" Target="../slideLayouts/slideLayout111.xml"/><Relationship Id="rId26" Type="http://schemas.openxmlformats.org/officeDocument/2006/relationships/slideLayout" Target="../slideLayouts/slideLayout119.xml"/><Relationship Id="rId39" Type="http://schemas.openxmlformats.org/officeDocument/2006/relationships/slideLayout" Target="../slideLayouts/slideLayout132.xml"/><Relationship Id="rId21" Type="http://schemas.openxmlformats.org/officeDocument/2006/relationships/slideLayout" Target="../slideLayouts/slideLayout114.xml"/><Relationship Id="rId34" Type="http://schemas.openxmlformats.org/officeDocument/2006/relationships/slideLayout" Target="../slideLayouts/slideLayout127.xml"/><Relationship Id="rId42" Type="http://schemas.openxmlformats.org/officeDocument/2006/relationships/slideLayout" Target="../slideLayouts/slideLayout135.xml"/><Relationship Id="rId7" Type="http://schemas.openxmlformats.org/officeDocument/2006/relationships/slideLayout" Target="../slideLayouts/slideLayout100.xml"/><Relationship Id="rId2" Type="http://schemas.openxmlformats.org/officeDocument/2006/relationships/slideLayout" Target="../slideLayouts/slideLayout95.xml"/><Relationship Id="rId16" Type="http://schemas.openxmlformats.org/officeDocument/2006/relationships/slideLayout" Target="../slideLayouts/slideLayout109.xml"/><Relationship Id="rId29" Type="http://schemas.openxmlformats.org/officeDocument/2006/relationships/slideLayout" Target="../slideLayouts/slideLayout122.xml"/><Relationship Id="rId1" Type="http://schemas.openxmlformats.org/officeDocument/2006/relationships/slideLayout" Target="../slideLayouts/slideLayout94.xml"/><Relationship Id="rId6" Type="http://schemas.openxmlformats.org/officeDocument/2006/relationships/slideLayout" Target="../slideLayouts/slideLayout99.xml"/><Relationship Id="rId11" Type="http://schemas.openxmlformats.org/officeDocument/2006/relationships/slideLayout" Target="../slideLayouts/slideLayout104.xml"/><Relationship Id="rId24" Type="http://schemas.openxmlformats.org/officeDocument/2006/relationships/slideLayout" Target="../slideLayouts/slideLayout117.xml"/><Relationship Id="rId32" Type="http://schemas.openxmlformats.org/officeDocument/2006/relationships/slideLayout" Target="../slideLayouts/slideLayout125.xml"/><Relationship Id="rId37" Type="http://schemas.openxmlformats.org/officeDocument/2006/relationships/slideLayout" Target="../slideLayouts/slideLayout130.xml"/><Relationship Id="rId40" Type="http://schemas.openxmlformats.org/officeDocument/2006/relationships/slideLayout" Target="../slideLayouts/slideLayout133.xml"/><Relationship Id="rId45" Type="http://schemas.openxmlformats.org/officeDocument/2006/relationships/slideLayout" Target="../slideLayouts/slideLayout138.xml"/><Relationship Id="rId5" Type="http://schemas.openxmlformats.org/officeDocument/2006/relationships/slideLayout" Target="../slideLayouts/slideLayout98.xml"/><Relationship Id="rId15" Type="http://schemas.openxmlformats.org/officeDocument/2006/relationships/slideLayout" Target="../slideLayouts/slideLayout108.xml"/><Relationship Id="rId23" Type="http://schemas.openxmlformats.org/officeDocument/2006/relationships/slideLayout" Target="../slideLayouts/slideLayout116.xml"/><Relationship Id="rId28" Type="http://schemas.openxmlformats.org/officeDocument/2006/relationships/slideLayout" Target="../slideLayouts/slideLayout121.xml"/><Relationship Id="rId36" Type="http://schemas.openxmlformats.org/officeDocument/2006/relationships/slideLayout" Target="../slideLayouts/slideLayout129.xml"/><Relationship Id="rId10" Type="http://schemas.openxmlformats.org/officeDocument/2006/relationships/slideLayout" Target="../slideLayouts/slideLayout103.xml"/><Relationship Id="rId19" Type="http://schemas.openxmlformats.org/officeDocument/2006/relationships/slideLayout" Target="../slideLayouts/slideLayout112.xml"/><Relationship Id="rId31" Type="http://schemas.openxmlformats.org/officeDocument/2006/relationships/slideLayout" Target="../slideLayouts/slideLayout124.xml"/><Relationship Id="rId44" Type="http://schemas.openxmlformats.org/officeDocument/2006/relationships/slideLayout" Target="../slideLayouts/slideLayout137.xml"/><Relationship Id="rId4" Type="http://schemas.openxmlformats.org/officeDocument/2006/relationships/slideLayout" Target="../slideLayouts/slideLayout97.xml"/><Relationship Id="rId9" Type="http://schemas.openxmlformats.org/officeDocument/2006/relationships/slideLayout" Target="../slideLayouts/slideLayout102.xml"/><Relationship Id="rId14" Type="http://schemas.openxmlformats.org/officeDocument/2006/relationships/slideLayout" Target="../slideLayouts/slideLayout107.xml"/><Relationship Id="rId22" Type="http://schemas.openxmlformats.org/officeDocument/2006/relationships/slideLayout" Target="../slideLayouts/slideLayout115.xml"/><Relationship Id="rId27" Type="http://schemas.openxmlformats.org/officeDocument/2006/relationships/slideLayout" Target="../slideLayouts/slideLayout120.xml"/><Relationship Id="rId30" Type="http://schemas.openxmlformats.org/officeDocument/2006/relationships/slideLayout" Target="../slideLayouts/slideLayout123.xml"/><Relationship Id="rId35" Type="http://schemas.openxmlformats.org/officeDocument/2006/relationships/slideLayout" Target="../slideLayouts/slideLayout128.xml"/><Relationship Id="rId43" Type="http://schemas.openxmlformats.org/officeDocument/2006/relationships/slideLayout" Target="../slideLayouts/slideLayout136.xml"/><Relationship Id="rId8" Type="http://schemas.openxmlformats.org/officeDocument/2006/relationships/slideLayout" Target="../slideLayouts/slideLayout101.xml"/><Relationship Id="rId3" Type="http://schemas.openxmlformats.org/officeDocument/2006/relationships/slideLayout" Target="../slideLayouts/slideLayout96.xml"/><Relationship Id="rId12" Type="http://schemas.openxmlformats.org/officeDocument/2006/relationships/slideLayout" Target="../slideLayouts/slideLayout105.xml"/><Relationship Id="rId17" Type="http://schemas.openxmlformats.org/officeDocument/2006/relationships/slideLayout" Target="../slideLayouts/slideLayout110.xml"/><Relationship Id="rId25" Type="http://schemas.openxmlformats.org/officeDocument/2006/relationships/slideLayout" Target="../slideLayouts/slideLayout118.xml"/><Relationship Id="rId33" Type="http://schemas.openxmlformats.org/officeDocument/2006/relationships/slideLayout" Target="../slideLayouts/slideLayout126.xml"/><Relationship Id="rId38" Type="http://schemas.openxmlformats.org/officeDocument/2006/relationships/slideLayout" Target="../slideLayouts/slideLayout131.xml"/><Relationship Id="rId46" Type="http://schemas.openxmlformats.org/officeDocument/2006/relationships/theme" Target="../theme/theme2.xml"/><Relationship Id="rId20" Type="http://schemas.openxmlformats.org/officeDocument/2006/relationships/slideLayout" Target="../slideLayouts/slideLayout113.xml"/><Relationship Id="rId41" Type="http://schemas.openxmlformats.org/officeDocument/2006/relationships/slideLayout" Target="../slideLayouts/slideLayout134.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1.xml"/><Relationship Id="rId2" Type="http://schemas.openxmlformats.org/officeDocument/2006/relationships/slideLayout" Target="../slideLayouts/slideLayout140.xml"/><Relationship Id="rId1" Type="http://schemas.openxmlformats.org/officeDocument/2006/relationships/slideLayout" Target="../slideLayouts/slideLayout139.xml"/><Relationship Id="rId6" Type="http://schemas.openxmlformats.org/officeDocument/2006/relationships/image" Target="../media/image31.emf"/><Relationship Id="rId5" Type="http://schemas.openxmlformats.org/officeDocument/2006/relationships/theme" Target="../theme/theme3.xml"/><Relationship Id="rId4" Type="http://schemas.openxmlformats.org/officeDocument/2006/relationships/slideLayout" Target="../slideLayouts/slideLayout142.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theme" Target="../theme/theme4.xml"/><Relationship Id="rId1" Type="http://schemas.openxmlformats.org/officeDocument/2006/relationships/slideLayout" Target="../slideLayouts/slideLayout14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12" name="Footer Placeholder 211">
            <a:extLst>
              <a:ext uri="{FF2B5EF4-FFF2-40B4-BE49-F238E27FC236}">
                <a16:creationId xmlns:a16="http://schemas.microsoft.com/office/drawing/2014/main" id="{4740729B-6B00-487E-8587-688E58469855}"/>
              </a:ext>
            </a:extLst>
          </p:cNvPr>
          <p:cNvSpPr>
            <a:spLocks noGrp="1"/>
          </p:cNvSpPr>
          <p:nvPr>
            <p:ph type="ftr" sz="quarter" idx="3"/>
          </p:nvPr>
        </p:nvSpPr>
        <p:spPr>
          <a:xfrm>
            <a:off x="255593" y="6512719"/>
            <a:ext cx="1377945" cy="87751"/>
          </a:xfrm>
          <a:prstGeom prst="rect">
            <a:avLst/>
          </a:prstGeom>
        </p:spPr>
        <p:txBody>
          <a:bodyPr vert="horz" lIns="0" tIns="0" rIns="0" bIns="0" rtlCol="0" anchor="ctr"/>
          <a:lstStyle>
            <a:lvl1pPr algn="l">
              <a:lnSpc>
                <a:spcPct val="100000"/>
              </a:lnSpc>
              <a:defRPr sz="1000">
                <a:solidFill>
                  <a:schemeClr val="tx1"/>
                </a:solidFill>
                <a:latin typeface="Arial" panose="020B0604020202020204" pitchFamily="34" charset="0"/>
                <a:cs typeface="Arial" panose="020B0604020202020204" pitchFamily="34" charset="0"/>
              </a:defRPr>
            </a:lvl1pPr>
          </a:lstStyle>
          <a:p>
            <a:r>
              <a:rPr lang="en-US"/>
              <a:t>Mojang Studios</a:t>
            </a:r>
          </a:p>
        </p:txBody>
      </p:sp>
      <p:sp>
        <p:nvSpPr>
          <p:cNvPr id="214" name="Title Placeholder 213">
            <a:extLst>
              <a:ext uri="{FF2B5EF4-FFF2-40B4-BE49-F238E27FC236}">
                <a16:creationId xmlns:a16="http://schemas.microsoft.com/office/drawing/2014/main" id="{96759E55-3644-4693-8FBA-C543A6DB67A5}"/>
              </a:ext>
            </a:extLst>
          </p:cNvPr>
          <p:cNvSpPr>
            <a:spLocks noGrp="1"/>
          </p:cNvSpPr>
          <p:nvPr>
            <p:ph type="title"/>
          </p:nvPr>
        </p:nvSpPr>
        <p:spPr>
          <a:xfrm>
            <a:off x="252413" y="258762"/>
            <a:ext cx="11683994" cy="207963"/>
          </a:xfrm>
          <a:prstGeom prst="rect">
            <a:avLst/>
          </a:prstGeom>
        </p:spPr>
        <p:txBody>
          <a:bodyPr vert="horz" lIns="0" tIns="0" rIns="0" bIns="0" rtlCol="0" anchor="t" anchorCtr="0">
            <a:noAutofit/>
          </a:bodyPr>
          <a:lstStyle/>
          <a:p>
            <a:r>
              <a:rPr lang="en-US"/>
              <a:t>Content page title (14pt)</a:t>
            </a:r>
          </a:p>
        </p:txBody>
      </p:sp>
      <p:sp>
        <p:nvSpPr>
          <p:cNvPr id="215" name="Slide Number Placeholder 214">
            <a:extLst>
              <a:ext uri="{FF2B5EF4-FFF2-40B4-BE49-F238E27FC236}">
                <a16:creationId xmlns:a16="http://schemas.microsoft.com/office/drawing/2014/main" id="{B3BFBA1F-35F4-47B0-80A6-BC82AAEEAAD5}"/>
              </a:ext>
            </a:extLst>
          </p:cNvPr>
          <p:cNvSpPr>
            <a:spLocks noGrp="1"/>
          </p:cNvSpPr>
          <p:nvPr>
            <p:ph type="sldNum" sz="quarter" idx="4"/>
          </p:nvPr>
        </p:nvSpPr>
        <p:spPr>
          <a:xfrm>
            <a:off x="11559383" y="6507956"/>
            <a:ext cx="380205" cy="91280"/>
          </a:xfrm>
          <a:prstGeom prst="rect">
            <a:avLst/>
          </a:prstGeom>
        </p:spPr>
        <p:txBody>
          <a:bodyPr vert="horz" lIns="0" tIns="0" rIns="0" bIns="0" rtlCol="0" anchor="ctr"/>
          <a:lstStyle>
            <a:lvl1pPr algn="r">
              <a:lnSpc>
                <a:spcPct val="100000"/>
              </a:lnSpc>
              <a:defRPr sz="1000">
                <a:solidFill>
                  <a:schemeClr val="tx1"/>
                </a:solidFill>
                <a:latin typeface="Arial" panose="020B0604020202020204" pitchFamily="34" charset="0"/>
                <a:cs typeface="Arial" panose="020B0604020202020204" pitchFamily="34" charset="0"/>
              </a:defRPr>
            </a:lvl1pPr>
          </a:lstStyle>
          <a:p>
            <a:fld id="{7C84D469-983E-45D1-83D0-D0A54F8F126E}" type="slidenum">
              <a:rPr lang="en-US" smtClean="0"/>
              <a:pPr/>
              <a:t>‹#›</a:t>
            </a:fld>
            <a:endParaRPr lang="en-US"/>
          </a:p>
        </p:txBody>
      </p:sp>
      <p:sp>
        <p:nvSpPr>
          <p:cNvPr id="217" name="Date Placeholder 216">
            <a:extLst>
              <a:ext uri="{FF2B5EF4-FFF2-40B4-BE49-F238E27FC236}">
                <a16:creationId xmlns:a16="http://schemas.microsoft.com/office/drawing/2014/main" id="{F99D94F4-273F-4746-96BB-CE7E602A7E82}"/>
              </a:ext>
            </a:extLst>
          </p:cNvPr>
          <p:cNvSpPr>
            <a:spLocks noGrp="1"/>
          </p:cNvSpPr>
          <p:nvPr>
            <p:ph type="dt" sz="half" idx="2"/>
          </p:nvPr>
        </p:nvSpPr>
        <p:spPr>
          <a:xfrm>
            <a:off x="3195637" y="6512718"/>
            <a:ext cx="2852737" cy="87752"/>
          </a:xfrm>
          <a:prstGeom prst="rect">
            <a:avLst/>
          </a:prstGeom>
        </p:spPr>
        <p:txBody>
          <a:bodyPr vert="horz" lIns="0" tIns="0" rIns="0" bIns="0" rtlCol="0" anchor="ctr"/>
          <a:lstStyle>
            <a:lvl1pPr algn="l">
              <a:defRPr sz="1000">
                <a:solidFill>
                  <a:schemeClr val="tx1"/>
                </a:solidFill>
                <a:latin typeface="Arial" panose="020B0604020202020204" pitchFamily="34" charset="0"/>
                <a:cs typeface="Arial" panose="020B0604020202020204" pitchFamily="34" charset="0"/>
              </a:defRPr>
            </a:lvl1pPr>
          </a:lstStyle>
          <a:p>
            <a:r>
              <a:rPr lang="en-US"/>
              <a:t>Microsoft Confidential</a:t>
            </a: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8626819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 id="2147483700" r:id="rId40"/>
    <p:sldLayoutId id="2147483701" r:id="rId41"/>
    <p:sldLayoutId id="2147483702" r:id="rId42"/>
    <p:sldLayoutId id="2147483703" r:id="rId43"/>
    <p:sldLayoutId id="2147483704" r:id="rId44"/>
    <p:sldLayoutId id="2147483705" r:id="rId45"/>
    <p:sldLayoutId id="2147483706" r:id="rId46"/>
    <p:sldLayoutId id="2147483707" r:id="rId47"/>
    <p:sldLayoutId id="2147483708" r:id="rId48"/>
    <p:sldLayoutId id="2147483709" r:id="rId49"/>
    <p:sldLayoutId id="2147483710" r:id="rId50"/>
    <p:sldLayoutId id="2147483711" r:id="rId51"/>
    <p:sldLayoutId id="2147483712" r:id="rId52"/>
    <p:sldLayoutId id="2147483713" r:id="rId53"/>
    <p:sldLayoutId id="2147483714" r:id="rId54"/>
    <p:sldLayoutId id="2147483715" r:id="rId55"/>
    <p:sldLayoutId id="2147483716" r:id="rId56"/>
    <p:sldLayoutId id="2147483717" r:id="rId57"/>
    <p:sldLayoutId id="2147483718" r:id="rId58"/>
    <p:sldLayoutId id="2147483719" r:id="rId59"/>
    <p:sldLayoutId id="2147483720" r:id="rId60"/>
    <p:sldLayoutId id="2147483721" r:id="rId61"/>
    <p:sldLayoutId id="2147483722" r:id="rId62"/>
    <p:sldLayoutId id="2147483723" r:id="rId63"/>
    <p:sldLayoutId id="2147483724" r:id="rId64"/>
    <p:sldLayoutId id="2147483725" r:id="rId65"/>
    <p:sldLayoutId id="2147483726" r:id="rId66"/>
    <p:sldLayoutId id="2147483727" r:id="rId67"/>
    <p:sldLayoutId id="2147483728" r:id="rId68"/>
    <p:sldLayoutId id="2147483729" r:id="rId69"/>
    <p:sldLayoutId id="2147483730" r:id="rId70"/>
    <p:sldLayoutId id="2147483731" r:id="rId71"/>
    <p:sldLayoutId id="2147483732" r:id="rId72"/>
    <p:sldLayoutId id="2147483733" r:id="rId73"/>
    <p:sldLayoutId id="2147483734" r:id="rId74"/>
    <p:sldLayoutId id="2147483735" r:id="rId75"/>
    <p:sldLayoutId id="2147483736" r:id="rId76"/>
    <p:sldLayoutId id="2147483737" r:id="rId77"/>
    <p:sldLayoutId id="2147483738" r:id="rId78"/>
    <p:sldLayoutId id="2147483739" r:id="rId79"/>
    <p:sldLayoutId id="2147483740" r:id="rId80"/>
    <p:sldLayoutId id="2147483741" r:id="rId81"/>
    <p:sldLayoutId id="2147483742" r:id="rId82"/>
    <p:sldLayoutId id="2147483743" r:id="rId83"/>
    <p:sldLayoutId id="2147483744" r:id="rId84"/>
    <p:sldLayoutId id="2147483745" r:id="rId85"/>
    <p:sldLayoutId id="2147483746" r:id="rId86"/>
    <p:sldLayoutId id="2147483747" r:id="rId87"/>
    <p:sldLayoutId id="2147483748" r:id="rId88"/>
    <p:sldLayoutId id="2147483749" r:id="rId89"/>
    <p:sldLayoutId id="2147483750" r:id="rId90"/>
    <p:sldLayoutId id="2147483751" r:id="rId91"/>
    <p:sldLayoutId id="2147483752" r:id="rId92"/>
    <p:sldLayoutId id="2147483753" r:id="rId93"/>
  </p:sldLayoutIdLst>
  <p:hf hdr="0"/>
  <p:txStyles>
    <p:titleStyle>
      <a:lvl1pPr algn="l" defTabSz="914400" rtl="0" eaLnBrk="1" latinLnBrk="0" hangingPunct="1">
        <a:lnSpc>
          <a:spcPct val="105000"/>
        </a:lnSpc>
        <a:spcBef>
          <a:spcPct val="0"/>
        </a:spcBef>
        <a:spcAft>
          <a:spcPts val="1200"/>
        </a:spcAft>
        <a:buNone/>
        <a:defRPr lang="en-US" sz="1400" b="1" kern="1200" dirty="0" smtClean="0">
          <a:solidFill>
            <a:schemeClr val="tx1"/>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100000"/>
        </a:lnSpc>
        <a:spcBef>
          <a:spcPts val="0"/>
        </a:spcBef>
        <a:spcAft>
          <a:spcPts val="1200"/>
        </a:spcAft>
        <a:buSzPct val="80000"/>
        <a:buFont typeface="Wingdings" panose="05000000000000000000" pitchFamily="2" charset="2"/>
        <a:buNone/>
        <a:defRPr lang="en-US" sz="1000" kern="1200" dirty="0">
          <a:solidFill>
            <a:schemeClr val="tx1"/>
          </a:solidFill>
          <a:latin typeface="Arial" panose="020B0604020202020204" pitchFamily="34" charset="0"/>
          <a:ea typeface="+mn-ea"/>
          <a:cs typeface="Arial" panose="020B0604020202020204" pitchFamily="34" charset="0"/>
        </a:defRPr>
      </a:lvl1pPr>
      <a:lvl2pPr marL="457200" indent="-228600" algn="l" defTabSz="914400" rtl="0" eaLnBrk="1" latinLnBrk="0" hangingPunct="1">
        <a:lnSpc>
          <a:spcPct val="90000"/>
        </a:lnSpc>
        <a:spcBef>
          <a:spcPts val="0"/>
        </a:spcBef>
        <a:spcAft>
          <a:spcPts val="1200"/>
        </a:spcAft>
        <a:buSzPct val="80000"/>
        <a:buFont typeface="Wingdings" panose="05000000000000000000" pitchFamily="2" charset="2"/>
        <a:buChar char="§"/>
        <a:defRPr sz="1800" kern="1200">
          <a:solidFill>
            <a:schemeClr val="tx1"/>
          </a:solidFill>
          <a:latin typeface="Arial" panose="020B0604020202020204" pitchFamily="34" charset="0"/>
          <a:ea typeface="+mn-ea"/>
          <a:cs typeface="Arial" panose="020B0604020202020204" pitchFamily="34" charset="0"/>
        </a:defRPr>
      </a:lvl2pPr>
      <a:lvl3pPr marL="731520" indent="-228600" algn="l" defTabSz="914400" rtl="0" eaLnBrk="1" latinLnBrk="0" hangingPunct="1">
        <a:lnSpc>
          <a:spcPct val="90000"/>
        </a:lnSpc>
        <a:spcBef>
          <a:spcPts val="0"/>
        </a:spcBef>
        <a:spcAft>
          <a:spcPts val="1200"/>
        </a:spcAft>
        <a:buSzPct val="80000"/>
        <a:buFont typeface="Wingdings" panose="05000000000000000000" pitchFamily="2" charset="2"/>
        <a:buChar char="§"/>
        <a:defRPr sz="1600" kern="1200">
          <a:solidFill>
            <a:schemeClr val="tx1"/>
          </a:solidFill>
          <a:latin typeface="Arial" panose="020B0604020202020204" pitchFamily="34" charset="0"/>
          <a:ea typeface="+mn-ea"/>
          <a:cs typeface="Arial" panose="020B0604020202020204" pitchFamily="34" charset="0"/>
        </a:defRPr>
      </a:lvl3pPr>
      <a:lvl4pPr marL="1005840" indent="-228600" algn="l" defTabSz="914400" rtl="0" eaLnBrk="1" latinLnBrk="0" hangingPunct="1">
        <a:lnSpc>
          <a:spcPct val="90000"/>
        </a:lnSpc>
        <a:spcBef>
          <a:spcPts val="0"/>
        </a:spcBef>
        <a:spcAft>
          <a:spcPts val="1200"/>
        </a:spcAft>
        <a:buSzPct val="80000"/>
        <a:buFont typeface="Wingdings" panose="05000000000000000000" pitchFamily="2" charset="2"/>
        <a:buChar char="§"/>
        <a:defRPr sz="1400" kern="1200">
          <a:solidFill>
            <a:schemeClr val="tx1"/>
          </a:solidFill>
          <a:latin typeface="Arial" panose="020B0604020202020204" pitchFamily="34" charset="0"/>
          <a:ea typeface="+mn-ea"/>
          <a:cs typeface="Arial" panose="020B0604020202020204" pitchFamily="34" charset="0"/>
        </a:defRPr>
      </a:lvl4pPr>
      <a:lvl5pPr marL="1280160" indent="-228600" algn="l" defTabSz="914400" rtl="0" eaLnBrk="1" latinLnBrk="0" hangingPunct="1">
        <a:lnSpc>
          <a:spcPct val="90000"/>
        </a:lnSpc>
        <a:spcBef>
          <a:spcPts val="0"/>
        </a:spcBef>
        <a:spcAft>
          <a:spcPts val="1200"/>
        </a:spcAft>
        <a:buSzPct val="80000"/>
        <a:buFont typeface="Wingdings" panose="05000000000000000000" pitchFamily="2" charset="2"/>
        <a:buChar char="§"/>
        <a:defRPr sz="14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1">
          <p15:clr>
            <a:srgbClr val="F26B43"/>
          </p15:clr>
        </p15:guide>
        <p15:guide id="3" pos="159">
          <p15:clr>
            <a:srgbClr val="F26B43"/>
          </p15:clr>
        </p15:guide>
        <p15:guide id="4" pos="7521">
          <p15:clr>
            <a:srgbClr val="F26B43"/>
          </p15:clr>
        </p15:guide>
        <p15:guide id="5" orient="horz" pos="4160">
          <p15:clr>
            <a:srgbClr val="F26B43"/>
          </p15:clr>
        </p15:guide>
        <p15:guide id="6" orient="horz" pos="779">
          <p15:clr>
            <a:srgbClr val="F26B43"/>
          </p15:clr>
        </p15:guide>
        <p15:guide id="7" pos="1086">
          <p15:clr>
            <a:srgbClr val="F26B43"/>
          </p15:clr>
        </p15:guide>
        <p15:guide id="8" pos="1029">
          <p15:clr>
            <a:srgbClr val="F26B43"/>
          </p15:clr>
        </p15:guide>
        <p15:guide id="9" pos="1955">
          <p15:clr>
            <a:srgbClr val="F26B43"/>
          </p15:clr>
        </p15:guide>
        <p15:guide id="10" pos="2013">
          <p15:clr>
            <a:srgbClr val="F26B43"/>
          </p15:clr>
        </p15:guide>
        <p15:guide id="11" pos="2882">
          <p15:clr>
            <a:srgbClr val="F26B43"/>
          </p15:clr>
        </p15:guide>
        <p15:guide id="12" pos="3869">
          <p15:clr>
            <a:srgbClr val="F26B43"/>
          </p15:clr>
        </p15:guide>
        <p15:guide id="13" pos="3810">
          <p15:clr>
            <a:srgbClr val="F26B43"/>
          </p15:clr>
        </p15:guide>
        <p15:guide id="14" pos="2937">
          <p15:clr>
            <a:srgbClr val="F26B43"/>
          </p15:clr>
        </p15:guide>
        <p15:guide id="15" pos="4740">
          <p15:clr>
            <a:srgbClr val="F26B43"/>
          </p15:clr>
        </p15:guide>
        <p15:guide id="16" pos="4797">
          <p15:clr>
            <a:srgbClr val="F26B43"/>
          </p15:clr>
        </p15:guide>
        <p15:guide id="17" pos="5722">
          <p15:clr>
            <a:srgbClr val="F26B43"/>
          </p15:clr>
        </p15:guide>
        <p15:guide id="18" pos="5666">
          <p15:clr>
            <a:srgbClr val="F26B43"/>
          </p15:clr>
        </p15:guide>
        <p15:guide id="19" pos="6592">
          <p15:clr>
            <a:srgbClr val="F26B43"/>
          </p15:clr>
        </p15:guide>
        <p15:guide id="20" pos="6650">
          <p15:clr>
            <a:srgbClr val="F26B43"/>
          </p15:clr>
        </p15:guide>
        <p15:guide id="21" orient="horz" pos="836">
          <p15:clr>
            <a:srgbClr val="F26B43"/>
          </p15:clr>
        </p15:guide>
        <p15:guide id="22" orient="horz" pos="1455">
          <p15:clr>
            <a:srgbClr val="F26B43"/>
          </p15:clr>
        </p15:guide>
        <p15:guide id="23" orient="horz" pos="1509">
          <p15:clr>
            <a:srgbClr val="F26B43"/>
          </p15:clr>
        </p15:guide>
        <p15:guide id="24" orient="horz" pos="2121">
          <p15:clr>
            <a:srgbClr val="F26B43"/>
          </p15:clr>
        </p15:guide>
        <p15:guide id="25" orient="horz" pos="2178">
          <p15:clr>
            <a:srgbClr val="F26B43"/>
          </p15:clr>
        </p15:guide>
        <p15:guide id="26" orient="horz" pos="2796">
          <p15:clr>
            <a:srgbClr val="F26B43"/>
          </p15:clr>
        </p15:guide>
        <p15:guide id="27" orient="horz" pos="2853">
          <p15:clr>
            <a:srgbClr val="F26B43"/>
          </p15:clr>
        </p15:guide>
        <p15:guide id="28" orient="horz" pos="3474">
          <p15:clr>
            <a:srgbClr val="F26B43"/>
          </p15:clr>
        </p15:guide>
        <p15:guide id="29" orient="horz" pos="3528">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1344" y="393192"/>
            <a:ext cx="11149439" cy="795528"/>
          </a:xfrm>
          <a:prstGeom prst="rect">
            <a:avLst/>
          </a:prstGeom>
        </p:spPr>
        <p:txBody>
          <a:bodyPr vert="horz" wrap="square" lIns="0" tIns="45720" rIns="0" bIns="45720" rtlCol="0" anchor="b">
            <a:noAutofit/>
          </a:bodyPr>
          <a:lstStyle/>
          <a:p>
            <a:r>
              <a:rPr lang="en-US"/>
              <a:t>Click to edit Master title style</a:t>
            </a:r>
            <a:endParaRPr lang="en-US" dirty="0"/>
          </a:p>
        </p:txBody>
      </p:sp>
      <p:sp>
        <p:nvSpPr>
          <p:cNvPr id="3" name="Text Placeholder 2"/>
          <p:cNvSpPr>
            <a:spLocks noGrp="1"/>
          </p:cNvSpPr>
          <p:nvPr>
            <p:ph type="body" idx="1"/>
          </p:nvPr>
        </p:nvSpPr>
        <p:spPr>
          <a:xfrm>
            <a:off x="521344" y="1290320"/>
            <a:ext cx="11149439" cy="4927600"/>
          </a:xfrm>
          <a:prstGeom prst="rect">
            <a:avLst/>
          </a:prstGeom>
        </p:spPr>
        <p:txBody>
          <a:bodyPr vert="horz" lIns="0" tIns="45720" rIns="0" bIns="4572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62185613"/>
      </p:ext>
    </p:extLst>
  </p:cSld>
  <p:clrMap bg1="lt1" tx1="dk1" bg2="lt2" tx2="dk2" accent1="accent1" accent2="accent2" accent3="accent3" accent4="accent4" accent5="accent5" accent6="accent6" hlink="hlink" folHlink="folHlink"/>
  <p:sldLayoutIdLst>
    <p:sldLayoutId id="2147483755" r:id="rId1"/>
    <p:sldLayoutId id="2147483756" r:id="rId2"/>
    <p:sldLayoutId id="2147483757" r:id="rId3"/>
    <p:sldLayoutId id="2147483758" r:id="rId4"/>
    <p:sldLayoutId id="2147483759" r:id="rId5"/>
    <p:sldLayoutId id="2147483760" r:id="rId6"/>
    <p:sldLayoutId id="2147483761" r:id="rId7"/>
    <p:sldLayoutId id="2147483762" r:id="rId8"/>
    <p:sldLayoutId id="2147483763" r:id="rId9"/>
    <p:sldLayoutId id="2147483764" r:id="rId10"/>
    <p:sldLayoutId id="2147483765" r:id="rId11"/>
    <p:sldLayoutId id="2147483766" r:id="rId12"/>
    <p:sldLayoutId id="2147483767" r:id="rId13"/>
    <p:sldLayoutId id="2147483768" r:id="rId14"/>
    <p:sldLayoutId id="2147483769" r:id="rId15"/>
    <p:sldLayoutId id="2147483770" r:id="rId16"/>
    <p:sldLayoutId id="2147483771" r:id="rId17"/>
    <p:sldLayoutId id="2147483772" r:id="rId18"/>
    <p:sldLayoutId id="2147483773" r:id="rId19"/>
    <p:sldLayoutId id="2147483774" r:id="rId20"/>
    <p:sldLayoutId id="2147483775" r:id="rId21"/>
    <p:sldLayoutId id="2147483776" r:id="rId22"/>
    <p:sldLayoutId id="2147483777" r:id="rId23"/>
    <p:sldLayoutId id="2147483778" r:id="rId24"/>
    <p:sldLayoutId id="2147483779" r:id="rId25"/>
    <p:sldLayoutId id="2147483780" r:id="rId26"/>
    <p:sldLayoutId id="2147483781" r:id="rId27"/>
    <p:sldLayoutId id="2147483782" r:id="rId28"/>
    <p:sldLayoutId id="2147483783" r:id="rId29"/>
    <p:sldLayoutId id="2147483784" r:id="rId30"/>
    <p:sldLayoutId id="2147483785" r:id="rId31"/>
    <p:sldLayoutId id="2147483786" r:id="rId32"/>
    <p:sldLayoutId id="2147483787" r:id="rId33"/>
    <p:sldLayoutId id="2147483788" r:id="rId34"/>
    <p:sldLayoutId id="2147483789" r:id="rId35"/>
    <p:sldLayoutId id="2147483790" r:id="rId36"/>
    <p:sldLayoutId id="2147483791" r:id="rId37"/>
    <p:sldLayoutId id="2147483792" r:id="rId38"/>
    <p:sldLayoutId id="2147483793" r:id="rId39"/>
    <p:sldLayoutId id="2147483794" r:id="rId40"/>
    <p:sldLayoutId id="2147483795" r:id="rId41"/>
    <p:sldLayoutId id="2147483796" r:id="rId42"/>
    <p:sldLayoutId id="2147483797" r:id="rId43"/>
    <p:sldLayoutId id="2147483798" r:id="rId44"/>
    <p:sldLayoutId id="2147483799" r:id="rId4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cap="all" spc="-100" baseline="0">
          <a:solidFill>
            <a:schemeClr val="tx1">
              <a:alpha val="99000"/>
            </a:schemeClr>
          </a:solidFill>
          <a:latin typeface="+mj-lt"/>
          <a:ea typeface="+mj-ea"/>
          <a:cs typeface="+mj-cs"/>
        </a:defRPr>
      </a:lvl1pPr>
    </p:titleStyle>
    <p:bodyStyle>
      <a:lvl1pPr marL="0" indent="0" algn="l" defTabSz="914400" rtl="0" eaLnBrk="1" latinLnBrk="0" hangingPunct="1">
        <a:spcBef>
          <a:spcPts val="0"/>
        </a:spcBef>
        <a:spcAft>
          <a:spcPts val="600"/>
        </a:spcAft>
        <a:buSzPct val="90000"/>
        <a:buFont typeface="Wingdings" pitchFamily="2" charset="2"/>
        <a:buNone/>
        <a:defRPr sz="3200" kern="1200">
          <a:solidFill>
            <a:schemeClr val="tx2">
              <a:alpha val="99000"/>
            </a:schemeClr>
          </a:solidFill>
          <a:latin typeface="+mn-lt"/>
          <a:ea typeface="+mn-ea"/>
          <a:cs typeface="+mn-cs"/>
        </a:defRPr>
      </a:lvl1pPr>
      <a:lvl2pPr marL="230187" indent="0" algn="l" defTabSz="914400" rtl="0" eaLnBrk="1" latinLnBrk="0" hangingPunct="1">
        <a:spcBef>
          <a:spcPts val="0"/>
        </a:spcBef>
        <a:spcAft>
          <a:spcPts val="1200"/>
        </a:spcAft>
        <a:buSzPct val="90000"/>
        <a:buFont typeface="Wingdings" pitchFamily="2" charset="2"/>
        <a:buNone/>
        <a:defRPr sz="2400" kern="1200">
          <a:solidFill>
            <a:schemeClr val="tx1">
              <a:alpha val="99000"/>
            </a:schemeClr>
          </a:solidFill>
          <a:latin typeface="+mn-lt"/>
          <a:ea typeface="+mn-ea"/>
          <a:cs typeface="+mn-cs"/>
        </a:defRPr>
      </a:lvl2pPr>
      <a:lvl3pPr marL="403225" indent="0" algn="l" defTabSz="914400" rtl="0" eaLnBrk="1" latinLnBrk="0" hangingPunct="1">
        <a:spcBef>
          <a:spcPts val="0"/>
        </a:spcBef>
        <a:spcAft>
          <a:spcPts val="1200"/>
        </a:spcAft>
        <a:buSzPct val="90000"/>
        <a:buFont typeface="Wingdings" pitchFamily="2" charset="2"/>
        <a:buNone/>
        <a:defRPr sz="2000" kern="1200">
          <a:solidFill>
            <a:schemeClr val="tx1">
              <a:alpha val="99000"/>
            </a:schemeClr>
          </a:solidFill>
          <a:latin typeface="+mn-lt"/>
          <a:ea typeface="+mn-ea"/>
          <a:cs typeface="+mn-cs"/>
        </a:defRPr>
      </a:lvl3pPr>
      <a:lvl4pPr marL="568325" indent="0" algn="l" defTabSz="914400" rtl="0" eaLnBrk="1" latinLnBrk="0" hangingPunct="1">
        <a:spcBef>
          <a:spcPts val="0"/>
        </a:spcBef>
        <a:spcAft>
          <a:spcPts val="1200"/>
        </a:spcAft>
        <a:buSzPct val="90000"/>
        <a:buFont typeface="Wingdings" pitchFamily="2" charset="2"/>
        <a:buNone/>
        <a:defRPr sz="1800" kern="1200">
          <a:solidFill>
            <a:schemeClr val="tx1">
              <a:alpha val="99000"/>
            </a:schemeClr>
          </a:solidFill>
          <a:latin typeface="+mn-lt"/>
          <a:ea typeface="+mn-ea"/>
          <a:cs typeface="+mn-cs"/>
        </a:defRPr>
      </a:lvl4pPr>
      <a:lvl5pPr marL="741362" indent="0" algn="l" defTabSz="914400" rtl="0" eaLnBrk="1" latinLnBrk="0" hangingPunct="1">
        <a:spcBef>
          <a:spcPts val="0"/>
        </a:spcBef>
        <a:spcAft>
          <a:spcPts val="1200"/>
        </a:spcAft>
        <a:buSzPct val="90000"/>
        <a:buFont typeface="Wingdings" pitchFamily="2" charset="2"/>
        <a:buNone/>
        <a:defRPr sz="1800" kern="1200">
          <a:solidFill>
            <a:schemeClr val="tx1">
              <a:alpha val="99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48" name="MS Brand colors" descr="Estos son los colores de la marca Microsoft. La barra de color está colocada junto a la diapositiva maestra del tema para que se pueda ver en todas las diapositivas. Los usuarios pueden utilizar las herramientas de color de 'gotero' que aparecen en Relleno de forma, Relleno de línea, etc., para seleccionar fácilmente los colores de la marca. ">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userDrawn="1"/>
        </p:nvPicPr>
        <p:blipFill rotWithShape="1">
          <a:blip r:embed="rId6" cstate="print">
            <a:extLst>
              <a:ext uri="{28A0092B-C50C-407E-A947-70E740481C1C}">
                <a14:useLocalDpi xmlns:a14="http://schemas.microsoft.com/office/drawing/2010/main"/>
              </a:ext>
            </a:extLst>
          </a:blip>
          <a:srcRect l="762"/>
          <a:stretch/>
        </p:blipFill>
        <p:spPr>
          <a:xfrm rot="5400000">
            <a:off x="9464500" y="2843773"/>
            <a:ext cx="6858000" cy="1170455"/>
          </a:xfrm>
          <a:prstGeom prst="rect">
            <a:avLst/>
          </a:prstGeom>
        </p:spPr>
      </p:pic>
    </p:spTree>
    <p:extLst>
      <p:ext uri="{BB962C8B-B14F-4D97-AF65-F5344CB8AC3E}">
        <p14:creationId xmlns:p14="http://schemas.microsoft.com/office/powerpoint/2010/main" val="2633081345"/>
      </p:ext>
    </p:extLst>
  </p:cSld>
  <p:clrMap bg1="lt1" tx1="dk1" bg2="lt2" tx2="dk2" accent1="accent1" accent2="accent2" accent3="accent3" accent4="accent4" accent5="accent5" accent6="accent6" hlink="hlink" folHlink="folHlink"/>
  <p:sldLayoutIdLst>
    <p:sldLayoutId id="2147484820" r:id="rId1"/>
    <p:sldLayoutId id="2147484814" r:id="rId2"/>
    <p:sldLayoutId id="2147484810" r:id="rId3"/>
    <p:sldLayoutId id="2147484815" r:id="rId4"/>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50" name="Picture 49">
            <a:extLst>
              <a:ext uri="{FF2B5EF4-FFF2-40B4-BE49-F238E27FC236}">
                <a16:creationId xmlns:a16="http://schemas.microsoft.com/office/drawing/2014/main" id="{F7D1C1B0-B53E-499D-B47D-58586D6F44FC}"/>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l="762"/>
          <a:stretch/>
        </p:blipFill>
        <p:spPr>
          <a:xfrm rot="5400000">
            <a:off x="9464500" y="2843773"/>
            <a:ext cx="6858000" cy="1170455"/>
          </a:xfrm>
          <a:prstGeom prst="rect">
            <a:avLst/>
          </a:prstGeom>
        </p:spPr>
      </p:pic>
    </p:spTree>
    <p:extLst>
      <p:ext uri="{BB962C8B-B14F-4D97-AF65-F5344CB8AC3E}">
        <p14:creationId xmlns:p14="http://schemas.microsoft.com/office/powerpoint/2010/main" val="2009218608"/>
      </p:ext>
    </p:extLst>
  </p:cSld>
  <p:clrMap bg1="dk1" tx1="lt1" bg2="dk2" tx2="lt2" accent1="accent1" accent2="accent2" accent3="accent3" accent4="accent4" accent5="accent5" accent6="accent6" hlink="hlink" folHlink="folHlink"/>
  <p:sldLayoutIdLst>
    <p:sldLayoutId id="2147484676" r:id="rId1"/>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slideLayout" Target="../slideLayouts/slideLayout143.xml"/><Relationship Id="rId7" Type="http://schemas.openxmlformats.org/officeDocument/2006/relationships/image" Target="../media/image38.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7.emf"/><Relationship Id="rId5" Type="http://schemas.openxmlformats.org/officeDocument/2006/relationships/image" Target="../media/image36.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5" Type="http://schemas.openxmlformats.org/officeDocument/2006/relationships/image" Target="../media/image46.png"/><Relationship Id="rId4" Type="http://schemas.openxmlformats.org/officeDocument/2006/relationships/image" Target="../media/image45.png"/></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47.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19.xml"/><Relationship Id="rId7" Type="http://schemas.openxmlformats.org/officeDocument/2006/relationships/image" Target="../media/image49.jpeg"/><Relationship Id="rId2" Type="http://schemas.openxmlformats.org/officeDocument/2006/relationships/video" Target="https://www.youtube.com/embed/mcmYMb67HI0?feature=oembed" TargetMode="External"/><Relationship Id="rId1" Type="http://schemas.openxmlformats.org/officeDocument/2006/relationships/video" Target="https://www.youtube.com/embed/A0WkjCnKb6w?feature=oembed" TargetMode="External"/><Relationship Id="rId6" Type="http://schemas.openxmlformats.org/officeDocument/2006/relationships/image" Target="../media/image48.jpeg"/><Relationship Id="rId5" Type="http://schemas.openxmlformats.org/officeDocument/2006/relationships/image" Target="../media/image25.png"/><Relationship Id="rId4" Type="http://schemas.openxmlformats.org/officeDocument/2006/relationships/image" Target="../media/image40.png"/></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0.jpeg"/></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1.png"/></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2.png"/></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3.jpeg"/></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4.png"/></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4.png"/></Relationships>
</file>

<file path=ppt/slides/_rels/slide1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xml"/><Relationship Id="rId1" Type="http://schemas.openxmlformats.org/officeDocument/2006/relationships/slideLayout" Target="../slideLayouts/slideLayout142.xml"/><Relationship Id="rId4" Type="http://schemas.openxmlformats.org/officeDocument/2006/relationships/image" Target="../media/image56.png"/></Relationships>
</file>

<file path=ppt/slides/_rels/slide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28.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7.png"/></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8.jpeg"/></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9.jpeg"/></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0.jpeg"/></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1.png"/></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2.png"/></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4.png"/></Relationships>
</file>

<file path=ppt/slides/_rels/slide2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2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65.jpeg"/><Relationship Id="rId1" Type="http://schemas.openxmlformats.org/officeDocument/2006/relationships/slideLayout" Target="../slideLayouts/slideLayout119.xml"/><Relationship Id="rId4" Type="http://schemas.openxmlformats.org/officeDocument/2006/relationships/image" Target="../media/image2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3.xml"/></Relationships>
</file>

<file path=ppt/slides/_rels/slide3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3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32.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3.xml"/><Relationship Id="rId1" Type="http://schemas.openxmlformats.org/officeDocument/2006/relationships/slideLayout" Target="../slideLayouts/slideLayout141.xml"/></Relationships>
</file>

<file path=ppt/slides/_rels/slide3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7.png"/></Relationships>
</file>

<file path=ppt/slides/_rels/slide3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8.png"/></Relationships>
</file>

<file path=ppt/slides/_rels/slide3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9.png"/></Relationships>
</file>

<file path=ppt/slides/_rels/slide3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0.png"/></Relationships>
</file>

<file path=ppt/slides/_rels/slide3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3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5" Type="http://schemas.openxmlformats.org/officeDocument/2006/relationships/image" Target="../media/image72.png"/><Relationship Id="rId4" Type="http://schemas.openxmlformats.org/officeDocument/2006/relationships/image" Target="../media/image71.jpeg"/></Relationships>
</file>

<file path=ppt/slides/_rels/slide3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8.xml"/></Relationships>
</file>

<file path=ppt/slides/_rels/slide4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3.png"/></Relationships>
</file>

<file path=ppt/slides/_rels/slide4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4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4.jpeg"/></Relationships>
</file>

<file path=ppt/slides/_rels/slide4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4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5.jpeg"/></Relationships>
</file>

<file path=ppt/slides/_rels/slide4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6.png"/></Relationships>
</file>

<file path=ppt/slides/_rels/slide4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7.png"/></Relationships>
</file>

<file path=ppt/slides/_rels/slide4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8.png"/></Relationships>
</file>

<file path=ppt/slides/_rels/slide4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9.png"/></Relationships>
</file>

<file path=ppt/slides/_rels/slide4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0.jpeg"/></Relationships>
</file>

<file path=ppt/slides/_rels/slide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99.xml"/></Relationships>
</file>

<file path=ppt/slides/_rels/slide5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5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1.png"/></Relationships>
</file>

<file path=ppt/slides/_rels/slide5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2.jpeg"/></Relationships>
</file>

<file path=ppt/slides/_rels/slide5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83.png"/><Relationship Id="rId1" Type="http://schemas.openxmlformats.org/officeDocument/2006/relationships/slideLayout" Target="../slideLayouts/slideLayout119.xml"/><Relationship Id="rId4" Type="http://schemas.openxmlformats.org/officeDocument/2006/relationships/image" Target="../media/image25.png"/></Relationships>
</file>

<file path=ppt/slides/_rels/slide5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5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4.png"/></Relationships>
</file>

<file path=ppt/slides/_rels/slide5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4.png"/></Relationships>
</file>

<file path=ppt/slides/_rels/slide5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5" Type="http://schemas.openxmlformats.org/officeDocument/2006/relationships/image" Target="../media/image86.png"/><Relationship Id="rId4" Type="http://schemas.openxmlformats.org/officeDocument/2006/relationships/image" Target="../media/image85.png"/></Relationships>
</file>

<file path=ppt/slides/_rels/slide5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7.png"/></Relationships>
</file>

<file path=ppt/slides/_rels/slide59.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4.xml"/><Relationship Id="rId1" Type="http://schemas.openxmlformats.org/officeDocument/2006/relationships/slideLayout" Target="../slideLayouts/slideLayout141.xml"/></Relationships>
</file>

<file path=ppt/slides/_rels/slide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41.jpeg"/><Relationship Id="rId1" Type="http://schemas.openxmlformats.org/officeDocument/2006/relationships/slideLayout" Target="../slideLayouts/slideLayout111.xml"/><Relationship Id="rId4" Type="http://schemas.openxmlformats.org/officeDocument/2006/relationships/image" Target="../media/image25.png"/></Relationships>
</file>

<file path=ppt/slides/_rels/slide6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s>
</file>

<file path=ppt/slides/_rels/slide6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6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6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9.png"/></Relationships>
</file>

<file path=ppt/slides/_rels/slide6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6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90.png"/></Relationships>
</file>

<file path=ppt/slides/_rels/slide6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91.png"/></Relationships>
</file>

<file path=ppt/slides/_rels/slide6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6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92.png"/></Relationships>
</file>

<file path=ppt/slides/_rels/slide6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s>
</file>

<file path=ppt/slides/_rels/slide7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93.png"/></Relationships>
</file>

<file path=ppt/slides/_rels/slide7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5" Type="http://schemas.openxmlformats.org/officeDocument/2006/relationships/image" Target="../media/image95.png"/><Relationship Id="rId4" Type="http://schemas.openxmlformats.org/officeDocument/2006/relationships/image" Target="../media/image94.png"/></Relationships>
</file>

<file path=ppt/slides/_rels/slide7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6" Type="http://schemas.openxmlformats.org/officeDocument/2006/relationships/image" Target="../media/image98.png"/><Relationship Id="rId5" Type="http://schemas.openxmlformats.org/officeDocument/2006/relationships/image" Target="../media/image97.jpeg"/><Relationship Id="rId4" Type="http://schemas.openxmlformats.org/officeDocument/2006/relationships/image" Target="../media/image96.png"/></Relationships>
</file>

<file path=ppt/slides/_rels/slide73.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5.xml"/><Relationship Id="rId1" Type="http://schemas.openxmlformats.org/officeDocument/2006/relationships/slideLayout" Target="../slideLayouts/slideLayout140.xml"/></Relationships>
</file>

<file path=ppt/slides/_rels/slide74.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notesSlide" Target="../notesSlides/notesSlide6.xml"/><Relationship Id="rId1" Type="http://schemas.openxmlformats.org/officeDocument/2006/relationships/slideLayout" Target="../slideLayouts/slideLayout141.xml"/></Relationships>
</file>

<file path=ppt/slides/_rels/slide7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s>
</file>

<file path=ppt/slides/_rels/slide76.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notesSlide" Target="../notesSlides/notesSlide7.xml"/><Relationship Id="rId1" Type="http://schemas.openxmlformats.org/officeDocument/2006/relationships/slideLayout" Target="../slideLayouts/slideLayout141.xml"/></Relationships>
</file>

<file path=ppt/slides/_rels/slide7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102.png"/></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9.xml"/></Relationships>
</file>

<file path=ppt/slides/_rels/slide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15229" y="1338422"/>
            <a:ext cx="5069789" cy="1354217"/>
          </a:xfrm>
        </p:spPr>
        <p:txBody>
          <a:bodyPr/>
          <a:lstStyle/>
          <a:p>
            <a:r>
              <a:rPr lang="es-mx" sz="4400" dirty="0">
                <a:latin typeface="Torque Bold" panose="020B0803030202050203" pitchFamily="34" charset="0"/>
              </a:rPr>
              <a:t>La Hora del Código 2021 (TimeCraft)</a:t>
            </a:r>
          </a:p>
        </p:txBody>
      </p:sp>
      <p:sp>
        <p:nvSpPr>
          <p:cNvPr id="10" name="Content Placeholder 2">
            <a:extLst>
              <a:ext uri="{FF2B5EF4-FFF2-40B4-BE49-F238E27FC236}">
                <a16:creationId xmlns:a16="http://schemas.microsoft.com/office/drawing/2014/main" id="{8B288F94-31DE-4FDD-B96A-60493491BB80}"/>
              </a:ext>
            </a:extLst>
          </p:cNvPr>
          <p:cNvSpPr txBox="1">
            <a:spLocks/>
          </p:cNvSpPr>
          <p:nvPr/>
        </p:nvSpPr>
        <p:spPr>
          <a:xfrm>
            <a:off x="315229" y="3009612"/>
            <a:ext cx="4552785" cy="2042898"/>
          </a:xfrm>
          <a:prstGeom prst="rect">
            <a:avLst/>
          </a:prstGeom>
          <a:solidFill>
            <a:srgbClr val="3B2E58"/>
          </a:solidFill>
        </p:spPr>
        <p:txBody>
          <a:bodyPr vert="horz" lIns="0" tIns="0" rIns="0" bIns="0" rtlCol="0">
            <a:noAutofit/>
          </a:bodyPr>
          <a:lstStyle>
            <a:lvl1pPr marL="0" indent="0" algn="l" defTabSz="914400" rtl="0" eaLnBrk="1" latinLnBrk="0" hangingPunct="1">
              <a:lnSpc>
                <a:spcPct val="90000"/>
              </a:lnSpc>
              <a:spcBef>
                <a:spcPts val="1200"/>
              </a:spcBef>
              <a:buFont typeface="Arial" panose="020B0604020202020204" pitchFamily="34" charset="0"/>
              <a:buNone/>
              <a:defRPr sz="3200" kern="1200">
                <a:solidFill>
                  <a:schemeClr val="bg1"/>
                </a:solidFill>
                <a:latin typeface="+mn-lt"/>
                <a:ea typeface="+mn-ea"/>
                <a:cs typeface="+mn-cs"/>
              </a:defRPr>
            </a:lvl1pPr>
            <a:lvl2pPr marL="457200" indent="0" algn="ctr" defTabSz="914400" rtl="0" eaLnBrk="1" latinLnBrk="0" hangingPunct="1">
              <a:lnSpc>
                <a:spcPct val="90000"/>
              </a:lnSpc>
              <a:spcBef>
                <a:spcPts val="1200"/>
              </a:spcBef>
              <a:buFont typeface="Arial" panose="020B0604020202020204" pitchFamily="34" charset="0"/>
              <a:buNone/>
              <a:defRPr sz="2000" kern="1200">
                <a:solidFill>
                  <a:schemeClr val="bg1"/>
                </a:solidFill>
                <a:latin typeface="+mn-lt"/>
                <a:ea typeface="+mn-ea"/>
                <a:cs typeface="+mn-cs"/>
              </a:defRPr>
            </a:lvl2pPr>
            <a:lvl3pPr marL="914400" indent="0" algn="ctr" defTabSz="914400" rtl="0" eaLnBrk="1" latinLnBrk="0" hangingPunct="1">
              <a:lnSpc>
                <a:spcPct val="90000"/>
              </a:lnSpc>
              <a:spcBef>
                <a:spcPts val="1200"/>
              </a:spcBef>
              <a:buFont typeface="Arial" panose="020B0604020202020204" pitchFamily="34" charset="0"/>
              <a:buNone/>
              <a:defRPr sz="1800" kern="1200">
                <a:solidFill>
                  <a:schemeClr val="bg1"/>
                </a:solidFill>
                <a:latin typeface="+mn-lt"/>
                <a:ea typeface="+mn-ea"/>
                <a:cs typeface="+mn-cs"/>
              </a:defRPr>
            </a:lvl3pPr>
            <a:lvl4pPr marL="1371600" indent="0" algn="ctr" defTabSz="914400" rtl="0" eaLnBrk="1" latinLnBrk="0" hangingPunct="1">
              <a:lnSpc>
                <a:spcPct val="90000"/>
              </a:lnSpc>
              <a:spcBef>
                <a:spcPts val="1200"/>
              </a:spcBef>
              <a:buFont typeface="Arial" panose="020B0604020202020204" pitchFamily="34" charset="0"/>
              <a:buNone/>
              <a:defRPr sz="1600" kern="1200">
                <a:solidFill>
                  <a:schemeClr val="bg1"/>
                </a:solidFill>
                <a:latin typeface="+mn-lt"/>
                <a:ea typeface="+mn-ea"/>
                <a:cs typeface="+mn-cs"/>
              </a:defRPr>
            </a:lvl4pPr>
            <a:lvl5pPr marL="1828800" indent="0" algn="ctr" defTabSz="914400" rtl="0" eaLnBrk="1" latinLnBrk="0" hangingPunct="1">
              <a:lnSpc>
                <a:spcPct val="90000"/>
              </a:lnSpc>
              <a:spcBef>
                <a:spcPts val="1200"/>
              </a:spcBef>
              <a:buFont typeface="Arial" panose="020B0604020202020204" pitchFamily="34" charset="0"/>
              <a:buNone/>
              <a:defRPr sz="1600" kern="1200">
                <a:solidFill>
                  <a:schemeClr val="bg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US" sz="2000" b="1" dirty="0">
              <a:solidFill>
                <a:schemeClr val="tx1"/>
              </a:solidFill>
              <a:effectLst>
                <a:outerShdw blurRad="38100" dist="38100" dir="2700000" algn="tl">
                  <a:srgbClr val="000000">
                    <a:alpha val="43137"/>
                  </a:srgbClr>
                </a:outerShdw>
              </a:effectLst>
              <a:latin typeface="Torque Bold" panose="020B0803030202050203" pitchFamily="34" charset="0"/>
              <a:ea typeface="Segoe UI Black"/>
              <a:cs typeface="Segoe UI Semibold"/>
            </a:endParaRPr>
          </a:p>
          <a:p>
            <a:r>
              <a:rPr lang="es-mx" sz="2000" b="1" dirty="0">
                <a:solidFill>
                  <a:schemeClr val="tx1"/>
                </a:solidFill>
                <a:effectLst>
                  <a:outerShdw blurRad="38100" dist="38100" dir="2700000" algn="tl">
                    <a:srgbClr val="000000">
                      <a:alpha val="43137"/>
                    </a:srgbClr>
                  </a:outerShdw>
                </a:effectLst>
                <a:latin typeface="Noto Sans" panose="020B0502040504020204" pitchFamily="34" charset="0"/>
                <a:ea typeface="Noto Sans" panose="020B0502040504020204" pitchFamily="34" charset="0"/>
                <a:cs typeface="Noto Sans" panose="020B0502040504020204" pitchFamily="34" charset="0"/>
              </a:rPr>
              <a:t>Presentación de facilitación</a:t>
            </a:r>
          </a:p>
          <a:p>
            <a:r>
              <a:rPr lang="es-mx" sz="2000" b="1" dirty="0">
                <a:solidFill>
                  <a:schemeClr val="tx1"/>
                </a:solidFill>
                <a:effectLst>
                  <a:outerShdw blurRad="38100" dist="38100" dir="2700000" algn="tl">
                    <a:srgbClr val="000000">
                      <a:alpha val="43137"/>
                    </a:srgbClr>
                  </a:outerShdw>
                </a:effectLst>
                <a:latin typeface="Noto Sans" panose="020B0502040504020204" pitchFamily="34" charset="0"/>
                <a:ea typeface="Noto Sans" panose="020B0502040504020204" pitchFamily="34" charset="0"/>
                <a:cs typeface="Noto Sans" panose="020B0502040504020204" pitchFamily="34" charset="0"/>
              </a:rPr>
              <a:t>Para uso en entornos de aprendizaje directo, guiado por los estudiantes e híbrido/remoto</a:t>
            </a:r>
          </a:p>
        </p:txBody>
      </p:sp>
      <p:pic>
        <p:nvPicPr>
          <p:cNvPr id="9" name="Picture Placeholder 7" descr="Captura de pantalla del Agent de Minecraft sosteniendo una planta verde">
            <a:extLst>
              <a:ext uri="{FF2B5EF4-FFF2-40B4-BE49-F238E27FC236}">
                <a16:creationId xmlns:a16="http://schemas.microsoft.com/office/drawing/2014/main" id="{4FCA9B77-8881-4D13-A109-4A1C18EA21AC}"/>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r="-53"/>
          <a:stretch/>
        </p:blipFill>
        <p:spPr>
          <a:xfrm>
            <a:off x="5297714" y="0"/>
            <a:ext cx="6897914" cy="6858000"/>
          </a:xfrm>
          <a:prstGeom prst="rect">
            <a:avLst/>
          </a:prstGeom>
        </p:spPr>
      </p:pic>
      <p:pic>
        <p:nvPicPr>
          <p:cNvPr id="8" name="MS logo white - EMF">
            <a:extLst>
              <a:ext uri="{FF2B5EF4-FFF2-40B4-BE49-F238E27FC236}">
                <a16:creationId xmlns:a16="http://schemas.microsoft.com/office/drawing/2014/main" id="{34EE9457-DB23-4C14-894E-F5834053BADF}"/>
              </a:ext>
              <a:ext uri="{C183D7F6-B498-43B3-948B-1728B52AA6E4}">
                <adec:decorative xmlns:adec="http://schemas.microsoft.com/office/drawing/2017/decorative" val="1"/>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bwMode="black">
          <a:xfrm>
            <a:off x="588263" y="583693"/>
            <a:ext cx="1821108" cy="390026"/>
          </a:xfrm>
          <a:prstGeom prst="rect">
            <a:avLst/>
          </a:prstGeom>
        </p:spPr>
      </p:pic>
      <p:pic>
        <p:nvPicPr>
          <p:cNvPr id="3" name="Picture 2">
            <a:extLst>
              <a:ext uri="{FF2B5EF4-FFF2-40B4-BE49-F238E27FC236}">
                <a16:creationId xmlns:a16="http://schemas.microsoft.com/office/drawing/2014/main" id="{2897E8C0-769F-418E-BD16-2BD20F66C8BB}"/>
              </a:ext>
              <a:ext uri="{C183D7F6-B498-43B3-948B-1728B52AA6E4}">
                <adec:decorative xmlns:adec="http://schemas.microsoft.com/office/drawing/2017/decorative" val="1"/>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9487930" y="583693"/>
            <a:ext cx="2115807" cy="512378"/>
          </a:xfrm>
          <a:prstGeom prst="rect">
            <a:avLst/>
          </a:prstGeom>
        </p:spPr>
      </p:pic>
      <p:cxnSp>
        <p:nvCxnSpPr>
          <p:cNvPr id="11" name="Straight Connector 10">
            <a:extLst>
              <a:ext uri="{FF2B5EF4-FFF2-40B4-BE49-F238E27FC236}">
                <a16:creationId xmlns:a16="http://schemas.microsoft.com/office/drawing/2014/main" id="{595D20B4-21E0-449A-B7D2-A2AF39E83D5D}"/>
              </a:ext>
            </a:extLst>
          </p:cNvPr>
          <p:cNvCxnSpPr>
            <a:cxnSpLocks/>
          </p:cNvCxnSpPr>
          <p:nvPr/>
        </p:nvCxnSpPr>
        <p:spPr>
          <a:xfrm>
            <a:off x="285721" y="2894903"/>
            <a:ext cx="4247300" cy="0"/>
          </a:xfrm>
          <a:prstGeom prst="line">
            <a:avLst/>
          </a:prstGeom>
          <a:ln w="28575">
            <a:solidFill>
              <a:srgbClr val="D59DFF"/>
            </a:solidFill>
          </a:ln>
        </p:spPr>
        <p:style>
          <a:lnRef idx="1">
            <a:schemeClr val="accent1"/>
          </a:lnRef>
          <a:fillRef idx="0">
            <a:schemeClr val="accent1"/>
          </a:fillRef>
          <a:effectRef idx="0">
            <a:schemeClr val="accent1"/>
          </a:effectRef>
          <a:fontRef idx="minor">
            <a:schemeClr val="tx1"/>
          </a:fontRef>
        </p:style>
      </p:cxnSp>
      <p:pic>
        <p:nvPicPr>
          <p:cNvPr id="2" name="Vacation - AShamaluevMusic">
            <a:hlinkClick r:id="" action="ppaction://media"/>
            <a:extLst>
              <a:ext uri="{FF2B5EF4-FFF2-40B4-BE49-F238E27FC236}">
                <a16:creationId xmlns:a16="http://schemas.microsoft.com/office/drawing/2014/main" id="{732415E3-3CDD-4C18-A48E-0C9F6959AF63}"/>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573732" y="5894502"/>
            <a:ext cx="759610" cy="759610"/>
          </a:xfrm>
          <a:prstGeom prst="rect">
            <a:avLst/>
          </a:prstGeom>
        </p:spPr>
      </p:pic>
    </p:spTree>
    <p:extLst>
      <p:ext uri="{BB962C8B-B14F-4D97-AF65-F5344CB8AC3E}">
        <p14:creationId xmlns:p14="http://schemas.microsoft.com/office/powerpoint/2010/main" val="19981213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 presetClass="mediacall" presetSubtype="0" fill="hold" nodeType="clickEffect">
                                  <p:stCondLst>
                                    <p:cond delay="0"/>
                                  </p:stCondLst>
                                  <p:childTnLst>
                                    <p:cmd type="call" cmd="playFrom(0.0)">
                                      <p:cBhvr>
                                        <p:cTn id="11" dur="12165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20000" showWhenStopped="0">
                <p:cTn id="12" repeatCount="indefinite" fill="hold"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19692" y="300724"/>
            <a:ext cx="11149439" cy="795528"/>
          </a:xfrm>
        </p:spPr>
        <p:txBody>
          <a:bodyPr/>
          <a:lstStyle/>
          <a:p>
            <a:r>
              <a:rPr lang="es-mx" dirty="0"/>
              <a:t>Objetivo del día</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2" name="TextBox 1">
            <a:extLst>
              <a:ext uri="{FF2B5EF4-FFF2-40B4-BE49-F238E27FC236}">
                <a16:creationId xmlns:a16="http://schemas.microsoft.com/office/drawing/2014/main" id="{B20729CA-38EC-4517-A340-4577FDA63095}"/>
              </a:ext>
            </a:extLst>
          </p:cNvPr>
          <p:cNvSpPr txBox="1"/>
          <p:nvPr/>
        </p:nvSpPr>
        <p:spPr>
          <a:xfrm>
            <a:off x="519692" y="1096252"/>
            <a:ext cx="11149439" cy="1015663"/>
          </a:xfrm>
          <a:prstGeom prst="rect">
            <a:avLst/>
          </a:prstGeom>
          <a:noFill/>
        </p:spPr>
        <p:txBody>
          <a:bodyPr wrap="square" rtlCol="0">
            <a:spAutoFit/>
          </a:bodyPr>
          <a:lstStyle/>
          <a:p>
            <a:pPr algn="ctr"/>
            <a:r>
              <a:rPr lang="es-mx" sz="20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Como acabamos de leer, están pasando algunas cosas muy extrañas en la línea de tiempo de la historia de la Tierra. </a:t>
            </a:r>
          </a:p>
          <a:p>
            <a:pPr algn="ctr"/>
            <a:r>
              <a:rPr lang="es-mx" sz="20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Nuestro objetivo del día es utilizar nuestras habilidades de programación para resolver estos problemas. </a:t>
            </a:r>
          </a:p>
          <a:p>
            <a:pPr algn="ctr"/>
            <a:r>
              <a:rPr lang="es-mx" sz="20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¡Vamos a comenzar! </a:t>
            </a:r>
            <a:endParaRPr lang="en-US" sz="2400" dirty="0">
              <a:solidFill>
                <a:schemeClr val="accent5"/>
              </a:solidFill>
            </a:endParaRPr>
          </a:p>
        </p:txBody>
      </p:sp>
      <p:graphicFrame>
        <p:nvGraphicFramePr>
          <p:cNvPr id="6" name="Table 6">
            <a:extLst>
              <a:ext uri="{FF2B5EF4-FFF2-40B4-BE49-F238E27FC236}">
                <a16:creationId xmlns:a16="http://schemas.microsoft.com/office/drawing/2014/main" id="{C95E2C7F-04AA-4CA5-9C07-0D9B5F4F2A1E}"/>
              </a:ext>
            </a:extLst>
          </p:cNvPr>
          <p:cNvGraphicFramePr>
            <a:graphicFrameLocks noGrp="1"/>
          </p:cNvGraphicFramePr>
          <p:nvPr>
            <p:extLst>
              <p:ext uri="{D42A27DB-BD31-4B8C-83A1-F6EECF244321}">
                <p14:modId xmlns:p14="http://schemas.microsoft.com/office/powerpoint/2010/main" val="1783148529"/>
              </p:ext>
            </p:extLst>
          </p:nvPr>
        </p:nvGraphicFramePr>
        <p:xfrm>
          <a:off x="1019175" y="2468777"/>
          <a:ext cx="10191750" cy="3474720"/>
        </p:xfrm>
        <a:graphic>
          <a:graphicData uri="http://schemas.openxmlformats.org/drawingml/2006/table">
            <a:tbl>
              <a:tblPr firstRow="1" bandRow="1">
                <a:tableStyleId>{5C22544A-7EE6-4342-B048-85BDC9FD1C3A}</a:tableStyleId>
              </a:tblPr>
              <a:tblGrid>
                <a:gridCol w="5095875">
                  <a:extLst>
                    <a:ext uri="{9D8B030D-6E8A-4147-A177-3AD203B41FA5}">
                      <a16:colId xmlns:a16="http://schemas.microsoft.com/office/drawing/2014/main" val="2663216045"/>
                    </a:ext>
                  </a:extLst>
                </a:gridCol>
                <a:gridCol w="5095875">
                  <a:extLst>
                    <a:ext uri="{9D8B030D-6E8A-4147-A177-3AD203B41FA5}">
                      <a16:colId xmlns:a16="http://schemas.microsoft.com/office/drawing/2014/main" val="1348181961"/>
                    </a:ext>
                  </a:extLst>
                </a:gridCol>
              </a:tblGrid>
              <a:tr h="370840">
                <a:tc>
                  <a:txBody>
                    <a:bodyPr/>
                    <a:lstStyle/>
                    <a:p>
                      <a:pPr algn="ctr"/>
                      <a:r>
                        <a:rPr lang="es-mx" dirty="0">
                          <a:solidFill>
                            <a:schemeClr val="accent5"/>
                          </a:solidFill>
                          <a:latin typeface="Noto Sans" panose="020B0502040504020204" pitchFamily="34" charset="0"/>
                          <a:ea typeface="Noto Sans" panose="020B0502040504020204" pitchFamily="34" charset="0"/>
                          <a:cs typeface="Noto Sans" panose="020B0502040504020204" pitchFamily="34" charset="0"/>
                        </a:rPr>
                        <a:t>Si tienes una cuenta de Minecraft: Education Edition…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mx" dirty="0">
                          <a:solidFill>
                            <a:schemeClr val="accent5"/>
                          </a:solidFill>
                          <a:latin typeface="Noto Sans" panose="020B0502040504020204" pitchFamily="34" charset="0"/>
                          <a:ea typeface="Noto Sans" panose="020B0502040504020204" pitchFamily="34" charset="0"/>
                          <a:cs typeface="Noto Sans" panose="020B0502040504020204" pitchFamily="34" charset="0"/>
                        </a:rPr>
                        <a:t>Si no tienes una cuenta de Minecraft: Education Edition…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80200535"/>
                  </a:ext>
                </a:extLst>
              </a:tr>
              <a:tr h="370840">
                <a:tc>
                  <a:txBody>
                    <a:body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14504864"/>
                  </a:ext>
                </a:extLst>
              </a:tr>
            </a:tbl>
          </a:graphicData>
        </a:graphic>
      </p:graphicFrame>
      <p:pic>
        <p:nvPicPr>
          <p:cNvPr id="8" name="Picture 7">
            <a:extLst>
              <a:ext uri="{FF2B5EF4-FFF2-40B4-BE49-F238E27FC236}">
                <a16:creationId xmlns:a16="http://schemas.microsoft.com/office/drawing/2014/main" id="{7B68391E-AB8E-43A3-87D5-A3214AF36588}"/>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2177276" y="3228295"/>
            <a:ext cx="2886907" cy="2429291"/>
          </a:xfrm>
          <a:prstGeom prst="rect">
            <a:avLst/>
          </a:prstGeom>
        </p:spPr>
      </p:pic>
      <p:pic>
        <p:nvPicPr>
          <p:cNvPr id="5" name="Picture 4">
            <a:extLst>
              <a:ext uri="{FF2B5EF4-FFF2-40B4-BE49-F238E27FC236}">
                <a16:creationId xmlns:a16="http://schemas.microsoft.com/office/drawing/2014/main" id="{0C78B38C-BB7C-49E8-90F7-E14DD58BD7C8}"/>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127818" y="3228295"/>
            <a:ext cx="3244442" cy="2561897"/>
          </a:xfrm>
          <a:prstGeom prst="rect">
            <a:avLst/>
          </a:prstGeom>
        </p:spPr>
      </p:pic>
    </p:spTree>
    <p:extLst>
      <p:ext uri="{BB962C8B-B14F-4D97-AF65-F5344CB8AC3E}">
        <p14:creationId xmlns:p14="http://schemas.microsoft.com/office/powerpoint/2010/main" val="3398730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mx" dirty="0"/>
              <a:t>Te damos la bienvenida a Timecraft</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8418F61E-1487-48E2-92C4-0986AACF8D68}"/>
              </a:ext>
            </a:extLst>
          </p:cNvPr>
          <p:cNvSpPr txBox="1"/>
          <p:nvPr/>
        </p:nvSpPr>
        <p:spPr>
          <a:xfrm>
            <a:off x="6786534" y="2628784"/>
            <a:ext cx="4263775" cy="1815882"/>
          </a:xfrm>
          <a:prstGeom prst="rect">
            <a:avLst/>
          </a:prstGeom>
          <a:noFill/>
        </p:spPr>
        <p:txBody>
          <a:bodyPr wrap="square" rtlCol="0">
            <a:spAutoFit/>
          </a:bodyPr>
          <a:lstStyle/>
          <a:p>
            <a:pPr algn="ctr"/>
            <a:r>
              <a:rPr lang="es-mx"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Este es tu punto de generación, es decir, el lugar donde empiezas el juego.</a:t>
            </a:r>
          </a:p>
        </p:txBody>
      </p:sp>
      <p:pic>
        <p:nvPicPr>
          <p:cNvPr id="3" name="Picture 2">
            <a:extLst>
              <a:ext uri="{FF2B5EF4-FFF2-40B4-BE49-F238E27FC236}">
                <a16:creationId xmlns:a16="http://schemas.microsoft.com/office/drawing/2014/main" id="{40B8EE85-A65C-4C03-BCA4-FEE924DAA454}"/>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21208" y="1550523"/>
            <a:ext cx="5418686" cy="4325842"/>
          </a:xfrm>
          <a:prstGeom prst="rect">
            <a:avLst/>
          </a:prstGeom>
        </p:spPr>
      </p:pic>
    </p:spTree>
    <p:extLst>
      <p:ext uri="{BB962C8B-B14F-4D97-AF65-F5344CB8AC3E}">
        <p14:creationId xmlns:p14="http://schemas.microsoft.com/office/powerpoint/2010/main" val="23897176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mx" dirty="0"/>
              <a:t>Vamos a practicar el movimiento…</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4"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graphicFrame>
        <p:nvGraphicFramePr>
          <p:cNvPr id="2" name="Table 2">
            <a:extLst>
              <a:ext uri="{FF2B5EF4-FFF2-40B4-BE49-F238E27FC236}">
                <a16:creationId xmlns:a16="http://schemas.microsoft.com/office/drawing/2014/main" id="{D83E92CF-7E3D-458B-874B-09A32B9B40E7}"/>
              </a:ext>
            </a:extLst>
          </p:cNvPr>
          <p:cNvGraphicFramePr>
            <a:graphicFrameLocks noGrp="1"/>
          </p:cNvGraphicFramePr>
          <p:nvPr>
            <p:extLst>
              <p:ext uri="{D42A27DB-BD31-4B8C-83A1-F6EECF244321}">
                <p14:modId xmlns:p14="http://schemas.microsoft.com/office/powerpoint/2010/main" val="380193190"/>
              </p:ext>
            </p:extLst>
          </p:nvPr>
        </p:nvGraphicFramePr>
        <p:xfrm>
          <a:off x="521208" y="1274470"/>
          <a:ext cx="11149438" cy="4450080"/>
        </p:xfrm>
        <a:graphic>
          <a:graphicData uri="http://schemas.openxmlformats.org/drawingml/2006/table">
            <a:tbl>
              <a:tblPr firstRow="1" bandRow="1">
                <a:tableStyleId>{5C22544A-7EE6-4342-B048-85BDC9FD1C3A}</a:tableStyleId>
              </a:tblPr>
              <a:tblGrid>
                <a:gridCol w="5574719">
                  <a:extLst>
                    <a:ext uri="{9D8B030D-6E8A-4147-A177-3AD203B41FA5}">
                      <a16:colId xmlns:a16="http://schemas.microsoft.com/office/drawing/2014/main" val="2309567890"/>
                    </a:ext>
                  </a:extLst>
                </a:gridCol>
                <a:gridCol w="5574719">
                  <a:extLst>
                    <a:ext uri="{9D8B030D-6E8A-4147-A177-3AD203B41FA5}">
                      <a16:colId xmlns:a16="http://schemas.microsoft.com/office/drawing/2014/main" val="2017653345"/>
                    </a:ext>
                  </a:extLst>
                </a:gridCol>
              </a:tblGrid>
              <a:tr h="370840">
                <a:tc>
                  <a:txBody>
                    <a:bodyPr/>
                    <a:lstStyle/>
                    <a:p>
                      <a:pPr algn="ctr"/>
                      <a:r>
                        <a:rPr lang="es-mx" sz="2800" b="1" dirty="0">
                          <a:solidFill>
                            <a:schemeClr val="accent5"/>
                          </a:solidFill>
                          <a:latin typeface="Noto Sans" panose="020B0502040504020204" pitchFamily="34" charset="0"/>
                          <a:ea typeface="Noto Sans" panose="020B0502040504020204" pitchFamily="34" charset="0"/>
                          <a:cs typeface="Noto Sans" panose="020B0502040504020204" pitchFamily="34" charset="0"/>
                        </a:rPr>
                        <a:t>Teclado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mx" sz="2800" b="1" dirty="0">
                          <a:solidFill>
                            <a:schemeClr val="accent5"/>
                          </a:solidFill>
                          <a:latin typeface="Noto Sans" panose="020B0502040504020204" pitchFamily="34" charset="0"/>
                          <a:ea typeface="Noto Sans" panose="020B0502040504020204" pitchFamily="34" charset="0"/>
                          <a:cs typeface="Noto Sans" panose="020B0502040504020204" pitchFamily="34" charset="0"/>
                        </a:rPr>
                        <a:t>Controles táctiles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75621307"/>
                  </a:ext>
                </a:extLst>
              </a:tr>
              <a:tr h="370840">
                <a:tc>
                  <a:txBody>
                    <a:bodyPr/>
                    <a:lstStyle/>
                    <a:p>
                      <a:pPr algn="ctr"/>
                      <a:endParaRPr lang="en-US" sz="2800" dirty="0"/>
                    </a:p>
                    <a:p>
                      <a:pPr algn="ctr"/>
                      <a:endParaRPr lang="en-US" sz="2800" dirty="0"/>
                    </a:p>
                    <a:p>
                      <a:pPr algn="ctr"/>
                      <a:endParaRPr lang="en-US" sz="2800" dirty="0"/>
                    </a:p>
                    <a:p>
                      <a:pPr algn="ctr"/>
                      <a:endParaRPr lang="en-US" sz="2800" dirty="0"/>
                    </a:p>
                    <a:p>
                      <a:pPr algn="ctr"/>
                      <a:endParaRPr lang="en-US" sz="2800" dirty="0"/>
                    </a:p>
                    <a:p>
                      <a:pPr algn="ctr"/>
                      <a:endParaRPr lang="en-US" sz="2800" dirty="0"/>
                    </a:p>
                    <a:p>
                      <a:pPr algn="ctr"/>
                      <a:endParaRPr lang="en-US" sz="2800" dirty="0"/>
                    </a:p>
                    <a:p>
                      <a:pPr algn="ctr"/>
                      <a:endParaRPr lang="en-US" sz="2800" dirty="0"/>
                    </a:p>
                    <a:p>
                      <a:pPr algn="ctr"/>
                      <a:endParaRPr lang="en-US" sz="2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2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45079379"/>
                  </a:ext>
                </a:extLst>
              </a:tr>
            </a:tbl>
          </a:graphicData>
        </a:graphic>
      </p:graphicFrame>
      <p:pic>
        <p:nvPicPr>
          <p:cNvPr id="3" name="Online Media 2" title="How to use touch controls to play Minecraft: Education Edition">
            <a:hlinkClick r:id="" action="ppaction://media"/>
            <a:extLst>
              <a:ext uri="{FF2B5EF4-FFF2-40B4-BE49-F238E27FC236}">
                <a16:creationId xmlns:a16="http://schemas.microsoft.com/office/drawing/2014/main" id="{C6705991-0840-41B3-A146-9A971BBED12A}"/>
              </a:ext>
            </a:extLst>
          </p:cNvPr>
          <p:cNvPicPr>
            <a:picLocks noRot="1" noChangeAspect="1"/>
          </p:cNvPicPr>
          <p:nvPr>
            <a:videoFile r:link="rId1"/>
          </p:nvPr>
        </p:nvPicPr>
        <p:blipFill>
          <a:blip r:embed="rId6"/>
          <a:stretch>
            <a:fillRect/>
          </a:stretch>
        </p:blipFill>
        <p:spPr>
          <a:xfrm>
            <a:off x="6466047" y="1973352"/>
            <a:ext cx="4763037" cy="3410306"/>
          </a:xfrm>
          <a:prstGeom prst="rect">
            <a:avLst/>
          </a:prstGeom>
        </p:spPr>
      </p:pic>
      <p:pic>
        <p:nvPicPr>
          <p:cNvPr id="6" name="Online Media 5" title="Basic Controls in Minecraft: Education Edition">
            <a:hlinkClick r:id="" action="ppaction://media"/>
            <a:extLst>
              <a:ext uri="{FF2B5EF4-FFF2-40B4-BE49-F238E27FC236}">
                <a16:creationId xmlns:a16="http://schemas.microsoft.com/office/drawing/2014/main" id="{5C4A90E3-CCAC-4787-866E-44B1FC88219E}"/>
              </a:ext>
            </a:extLst>
          </p:cNvPr>
          <p:cNvPicPr>
            <a:picLocks noRot="1" noChangeAspect="1"/>
          </p:cNvPicPr>
          <p:nvPr>
            <a:videoFile r:link="rId2"/>
          </p:nvPr>
        </p:nvPicPr>
        <p:blipFill>
          <a:blip r:embed="rId7"/>
          <a:stretch>
            <a:fillRect/>
          </a:stretch>
        </p:blipFill>
        <p:spPr>
          <a:xfrm>
            <a:off x="782320" y="2064410"/>
            <a:ext cx="4943634" cy="3319248"/>
          </a:xfrm>
          <a:prstGeom prst="rect">
            <a:avLst/>
          </a:prstGeom>
        </p:spPr>
      </p:pic>
    </p:spTree>
    <p:extLst>
      <p:ext uri="{BB962C8B-B14F-4D97-AF65-F5344CB8AC3E}">
        <p14:creationId xmlns:p14="http://schemas.microsoft.com/office/powerpoint/2010/main" val="154528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 fill="hold" display="0">
                  <p:stCondLst>
                    <p:cond delay="indefinite"/>
                  </p:stCondLst>
                </p:cTn>
                <p:tgtEl>
                  <p:spTgt spid="3"/>
                </p:tgtEl>
              </p:cMediaNode>
            </p:video>
            <p:seq concurrent="1" nextAc="seek">
              <p:cTn id="12" restart="whenNotActive" fill="hold" evtFilter="cancelBubble" nodeType="interactiveSeq">
                <p:stCondLst>
                  <p:cond evt="onClick" delay="0">
                    <p:tgtEl>
                      <p:spTgt spid="3"/>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3"/>
                                        </p:tgtEl>
                                      </p:cBhvr>
                                    </p:cmd>
                                  </p:childTnLst>
                                </p:cTn>
                              </p:par>
                            </p:childTnLst>
                          </p:cTn>
                        </p:par>
                      </p:childTnLst>
                    </p:cTn>
                  </p:par>
                </p:childTnLst>
              </p:cTn>
              <p:nextCondLst>
                <p:cond evt="onClick" delay="0">
                  <p:tgtEl>
                    <p:spTgt spid="3"/>
                  </p:tgtEl>
                </p:cond>
              </p:nextCondLst>
            </p:seq>
            <p:video>
              <p:cMediaNode vol="80000">
                <p:cTn id="17" fill="hold" display="0">
                  <p:stCondLst>
                    <p:cond delay="indefinite"/>
                  </p:stCondLst>
                </p:cTn>
                <p:tgtEl>
                  <p:spTgt spid="6"/>
                </p:tgtEl>
              </p:cMediaNode>
            </p:video>
            <p:seq concurrent="1" nextAc="seek">
              <p:cTn id="18" restart="whenNotActive" fill="hold" evtFilter="cancelBubble" nodeType="interactiveSeq">
                <p:stCondLst>
                  <p:cond evt="onClick" delay="0">
                    <p:tgtEl>
                      <p:spTgt spid="6"/>
                    </p:tgtEl>
                  </p:cond>
                </p:stCondLst>
                <p:endSync evt="end" delay="0">
                  <p:rtn val="all"/>
                </p:endSync>
                <p:childTnLst>
                  <p:par>
                    <p:cTn id="19" fill="hold">
                      <p:stCondLst>
                        <p:cond delay="0"/>
                      </p:stCondLst>
                      <p:childTnLst>
                        <p:par>
                          <p:cTn id="20" fill="hold">
                            <p:stCondLst>
                              <p:cond delay="0"/>
                            </p:stCondLst>
                            <p:childTnLst>
                              <p:par>
                                <p:cTn id="21" presetID="2" presetClass="mediacall" presetSubtype="0" fill="hold" nodeType="clickEffect">
                                  <p:stCondLst>
                                    <p:cond delay="0"/>
                                  </p:stCondLst>
                                  <p:childTnLst>
                                    <p:cmd type="call" cmd="togglePause">
                                      <p:cBhvr>
                                        <p:cTn id="2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mx" dirty="0"/>
              <a:t>Vamos a practicar el movimiento…</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pic>
        <p:nvPicPr>
          <p:cNvPr id="7" name="Picture 6" descr="Dibujo de ingeniería&#10;&#10;Descripción generada automáticamente">
            <a:extLst>
              <a:ext uri="{FF2B5EF4-FFF2-40B4-BE49-F238E27FC236}">
                <a16:creationId xmlns:a16="http://schemas.microsoft.com/office/drawing/2014/main" id="{CB56018E-8DFC-42A0-8CFA-9801F58BA831}"/>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21208" y="1188720"/>
            <a:ext cx="5308766" cy="4784286"/>
          </a:xfrm>
          <a:prstGeom prst="rect">
            <a:avLst/>
          </a:prstGeom>
        </p:spPr>
      </p:pic>
      <p:sp>
        <p:nvSpPr>
          <p:cNvPr id="2" name="TextBox 1">
            <a:extLst>
              <a:ext uri="{FF2B5EF4-FFF2-40B4-BE49-F238E27FC236}">
                <a16:creationId xmlns:a16="http://schemas.microsoft.com/office/drawing/2014/main" id="{36F65CBE-63B0-4636-B6CA-A74A5F54F86F}"/>
              </a:ext>
            </a:extLst>
          </p:cNvPr>
          <p:cNvSpPr txBox="1"/>
          <p:nvPr/>
        </p:nvSpPr>
        <p:spPr>
          <a:xfrm>
            <a:off x="6269169" y="1994170"/>
            <a:ext cx="4962418" cy="2246769"/>
          </a:xfrm>
          <a:prstGeom prst="rect">
            <a:avLst/>
          </a:prstGeom>
          <a:noFill/>
        </p:spPr>
        <p:txBody>
          <a:bodyPr wrap="square" rtlCol="0">
            <a:spAutoFit/>
          </a:bodyPr>
          <a:lstStyle/>
          <a:p>
            <a:pPr algn="ctr"/>
            <a:r>
              <a:rPr lang="es-mx"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Usa tus controles para cruzar estos obstáculos y regresar hasta donde está el botón verde que aparece aquí. </a:t>
            </a:r>
          </a:p>
        </p:txBody>
      </p:sp>
      <p:sp>
        <p:nvSpPr>
          <p:cNvPr id="5" name="Arrow: Left 4">
            <a:extLst>
              <a:ext uri="{FF2B5EF4-FFF2-40B4-BE49-F238E27FC236}">
                <a16:creationId xmlns:a16="http://schemas.microsoft.com/office/drawing/2014/main" id="{F5E5542B-FCC9-4FE9-8BEE-B860AF6FAB51}"/>
              </a:ext>
            </a:extLst>
          </p:cNvPr>
          <p:cNvSpPr/>
          <p:nvPr/>
        </p:nvSpPr>
        <p:spPr bwMode="auto">
          <a:xfrm>
            <a:off x="4117442" y="2134560"/>
            <a:ext cx="2027060" cy="452063"/>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6" name="Oval 5">
            <a:extLst>
              <a:ext uri="{FF2B5EF4-FFF2-40B4-BE49-F238E27FC236}">
                <a16:creationId xmlns:a16="http://schemas.microsoft.com/office/drawing/2014/main" id="{0AB31DAF-6CA0-4A94-8EA5-CFB00F9821F4}"/>
              </a:ext>
            </a:extLst>
          </p:cNvPr>
          <p:cNvSpPr/>
          <p:nvPr/>
        </p:nvSpPr>
        <p:spPr bwMode="auto">
          <a:xfrm>
            <a:off x="3271603" y="1994170"/>
            <a:ext cx="431514" cy="452063"/>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839308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mx" dirty="0"/>
              <a:t>Presiona el botón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7150815" y="1393693"/>
            <a:ext cx="4962418" cy="4401205"/>
          </a:xfrm>
          <a:prstGeom prst="rect">
            <a:avLst/>
          </a:prstGeom>
          <a:noFill/>
        </p:spPr>
        <p:txBody>
          <a:bodyPr wrap="square" rtlCol="0">
            <a:spAutoFit/>
          </a:bodyPr>
          <a:lstStyle/>
          <a:p>
            <a:pPr algn="ctr"/>
            <a:r>
              <a:rPr lang="es-mx"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Los botones serán parte MUY importante del juego. </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s-mx"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Para presionar un botón, camina hasta donde está el botón y haz clic derecho sobre él (si utilizas un teclado), o solo toca el botón (si utilizas controles táctiles).</a:t>
            </a:r>
          </a:p>
        </p:txBody>
      </p:sp>
      <p:pic>
        <p:nvPicPr>
          <p:cNvPr id="5" name="Picture 4">
            <a:extLst>
              <a:ext uri="{FF2B5EF4-FFF2-40B4-BE49-F238E27FC236}">
                <a16:creationId xmlns:a16="http://schemas.microsoft.com/office/drawing/2014/main" id="{D545575E-89A4-49A2-9DA0-9748DC4FFA5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314096"/>
            <a:ext cx="6473480" cy="4560401"/>
          </a:xfrm>
          <a:prstGeom prst="rect">
            <a:avLst/>
          </a:prstGeom>
        </p:spPr>
      </p:pic>
    </p:spTree>
    <p:extLst>
      <p:ext uri="{BB962C8B-B14F-4D97-AF65-F5344CB8AC3E}">
        <p14:creationId xmlns:p14="http://schemas.microsoft.com/office/powerpoint/2010/main" val="5777156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mx" dirty="0"/>
              <a:t>Camina por el pasillo</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094412" y="2066776"/>
            <a:ext cx="5692951" cy="3046988"/>
          </a:xfrm>
          <a:prstGeom prst="rect">
            <a:avLst/>
          </a:prstGeom>
          <a:noFill/>
        </p:spPr>
        <p:txBody>
          <a:bodyPr wrap="square" rtlCol="0">
            <a:spAutoFit/>
          </a:bodyPr>
          <a:lstStyle/>
          <a:p>
            <a:pPr algn="ctr"/>
            <a:r>
              <a:rPr lang="es-mx"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Esto es lo que verás después de presionar el botón en la puerta de la esclusa de aire.</a:t>
            </a:r>
          </a:p>
          <a:p>
            <a:pPr algn="ctr"/>
            <a:endParaRPr lang="en-US"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s-mx"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Sigue las chispas por el pasillo hasta llegar a la siguiente sala grande. Ahora te encuentras en el Instituto de los Grandes Errores en el Tiempo. Volverás a esta sala varias veces durante el juego.</a:t>
            </a:r>
          </a:p>
        </p:txBody>
      </p:sp>
      <p:pic>
        <p:nvPicPr>
          <p:cNvPr id="3" name="Picture 2">
            <a:extLst>
              <a:ext uri="{FF2B5EF4-FFF2-40B4-BE49-F238E27FC236}">
                <a16:creationId xmlns:a16="http://schemas.microsoft.com/office/drawing/2014/main" id="{FD0F81C3-ECBC-476E-A7B6-621F94F45F86}"/>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188720"/>
            <a:ext cx="5527930" cy="4806454"/>
          </a:xfrm>
          <a:prstGeom prst="rect">
            <a:avLst/>
          </a:prstGeom>
        </p:spPr>
      </p:pic>
    </p:spTree>
    <p:extLst>
      <p:ext uri="{BB962C8B-B14F-4D97-AF65-F5344CB8AC3E}">
        <p14:creationId xmlns:p14="http://schemas.microsoft.com/office/powerpoint/2010/main" val="38418494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mx"/>
              <a:t>Esta es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408967" y="1276093"/>
            <a:ext cx="4962418" cy="3970318"/>
          </a:xfrm>
          <a:prstGeom prst="rect">
            <a:avLst/>
          </a:prstGeom>
          <a:noFill/>
        </p:spPr>
        <p:txBody>
          <a:bodyPr wrap="square" rtlCol="0">
            <a:spAutoFit/>
          </a:bodyPr>
          <a:lstStyle/>
          <a:p>
            <a:pPr algn="ctr"/>
            <a:r>
              <a:rPr lang="es-mx"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¡Esta es T.A.R.R.A.!</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s-mx"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Es un robot de inteligencia artificial (I.A.). Es un robot computarizado que puede pensar y completar tareas como un ser humano. Ella será tu guía en TimeCraft.</a:t>
            </a:r>
          </a:p>
        </p:txBody>
      </p:sp>
      <p:pic>
        <p:nvPicPr>
          <p:cNvPr id="9" name="Picture 8" descr="Una imagen con texto, mesa, mesa de trabajo&#10;&#10;Descripción generada automáticamente">
            <a:extLst>
              <a:ext uri="{FF2B5EF4-FFF2-40B4-BE49-F238E27FC236}">
                <a16:creationId xmlns:a16="http://schemas.microsoft.com/office/drawing/2014/main" id="{3BC2FCDC-AAE8-44CF-AFFE-F304878AAC04}"/>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96270" y="1188720"/>
            <a:ext cx="4962418" cy="4742927"/>
          </a:xfrm>
          <a:prstGeom prst="rect">
            <a:avLst/>
          </a:prstGeom>
        </p:spPr>
      </p:pic>
      <p:sp>
        <p:nvSpPr>
          <p:cNvPr id="7" name="Arrow: Left 6">
            <a:extLst>
              <a:ext uri="{FF2B5EF4-FFF2-40B4-BE49-F238E27FC236}">
                <a16:creationId xmlns:a16="http://schemas.microsoft.com/office/drawing/2014/main" id="{257C8708-8780-488D-A93D-F6361A64B082}"/>
              </a:ext>
            </a:extLst>
          </p:cNvPr>
          <p:cNvSpPr/>
          <p:nvPr/>
        </p:nvSpPr>
        <p:spPr bwMode="auto">
          <a:xfrm>
            <a:off x="3172387" y="3339289"/>
            <a:ext cx="2923613" cy="441788"/>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475271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mx" dirty="0"/>
              <a:t>Pantalla de conversación </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883008" y="1543347"/>
            <a:ext cx="6174768" cy="3970318"/>
          </a:xfrm>
          <a:prstGeom prst="rect">
            <a:avLst/>
          </a:prstGeom>
          <a:noFill/>
        </p:spPr>
        <p:txBody>
          <a:bodyPr wrap="square" rtlCol="0">
            <a:spAutoFit/>
          </a:bodyPr>
          <a:lstStyle/>
          <a:p>
            <a:pPr algn="ctr"/>
            <a:r>
              <a:rPr lang="es-mx"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Cuando T.A.R.R.A. tenga que decirte algo, aparecerá una pantalla como esta.</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s-mx"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Podrás leer la información en la pantalla emergente. Si tienes dificultades para leer las palabras, puedes utilizar el botón del lector inmersivo. </a:t>
            </a:r>
          </a:p>
        </p:txBody>
      </p:sp>
      <p:pic>
        <p:nvPicPr>
          <p:cNvPr id="2" name="Picture 1">
            <a:extLst>
              <a:ext uri="{FF2B5EF4-FFF2-40B4-BE49-F238E27FC236}">
                <a16:creationId xmlns:a16="http://schemas.microsoft.com/office/drawing/2014/main" id="{7122CB84-8300-4EA0-984B-0DD604FBA92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677895" y="1839436"/>
            <a:ext cx="2127688" cy="2566638"/>
          </a:xfrm>
          <a:prstGeom prst="rect">
            <a:avLst/>
          </a:prstGeom>
        </p:spPr>
      </p:pic>
      <p:sp>
        <p:nvSpPr>
          <p:cNvPr id="7" name="Oval 6">
            <a:extLst>
              <a:ext uri="{FF2B5EF4-FFF2-40B4-BE49-F238E27FC236}">
                <a16:creationId xmlns:a16="http://schemas.microsoft.com/office/drawing/2014/main" id="{BC111E7D-7813-4A5D-94A5-1F75668E9523}"/>
              </a:ext>
            </a:extLst>
          </p:cNvPr>
          <p:cNvSpPr/>
          <p:nvPr/>
        </p:nvSpPr>
        <p:spPr bwMode="auto">
          <a:xfrm>
            <a:off x="3137613" y="3820255"/>
            <a:ext cx="544530" cy="567647"/>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Arrow: Up 7">
            <a:extLst>
              <a:ext uri="{FF2B5EF4-FFF2-40B4-BE49-F238E27FC236}">
                <a16:creationId xmlns:a16="http://schemas.microsoft.com/office/drawing/2014/main" id="{269B0021-1615-4ACA-8CEC-0FD29FA289A0}"/>
              </a:ext>
            </a:extLst>
          </p:cNvPr>
          <p:cNvSpPr/>
          <p:nvPr/>
        </p:nvSpPr>
        <p:spPr bwMode="auto">
          <a:xfrm>
            <a:off x="3137156" y="4431400"/>
            <a:ext cx="585627" cy="931642"/>
          </a:xfrm>
          <a:prstGeom prst="up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068355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mx" dirty="0"/>
              <a:t>Lector inmersivo</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pic>
        <p:nvPicPr>
          <p:cNvPr id="2" name="Picture 1">
            <a:extLst>
              <a:ext uri="{FF2B5EF4-FFF2-40B4-BE49-F238E27FC236}">
                <a16:creationId xmlns:a16="http://schemas.microsoft.com/office/drawing/2014/main" id="{7122CB84-8300-4EA0-984B-0DD604FBA92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677895" y="1839436"/>
            <a:ext cx="2127688" cy="2566638"/>
          </a:xfrm>
          <a:prstGeom prst="rect">
            <a:avLst/>
          </a:prstGeom>
        </p:spPr>
      </p:pic>
      <p:sp>
        <p:nvSpPr>
          <p:cNvPr id="7" name="Oval 6">
            <a:extLst>
              <a:ext uri="{FF2B5EF4-FFF2-40B4-BE49-F238E27FC236}">
                <a16:creationId xmlns:a16="http://schemas.microsoft.com/office/drawing/2014/main" id="{BC111E7D-7813-4A5D-94A5-1F75668E9523}"/>
              </a:ext>
            </a:extLst>
          </p:cNvPr>
          <p:cNvSpPr/>
          <p:nvPr/>
        </p:nvSpPr>
        <p:spPr bwMode="auto">
          <a:xfrm>
            <a:off x="3137613" y="3820255"/>
            <a:ext cx="544530" cy="567647"/>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Arrow: Up 7">
            <a:extLst>
              <a:ext uri="{FF2B5EF4-FFF2-40B4-BE49-F238E27FC236}">
                <a16:creationId xmlns:a16="http://schemas.microsoft.com/office/drawing/2014/main" id="{269B0021-1615-4ACA-8CEC-0FD29FA289A0}"/>
              </a:ext>
            </a:extLst>
          </p:cNvPr>
          <p:cNvSpPr/>
          <p:nvPr/>
        </p:nvSpPr>
        <p:spPr bwMode="auto">
          <a:xfrm>
            <a:off x="3137156" y="4431400"/>
            <a:ext cx="585627" cy="931642"/>
          </a:xfrm>
          <a:prstGeom prst="up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1" name="TextBox 10">
            <a:extLst>
              <a:ext uri="{FF2B5EF4-FFF2-40B4-BE49-F238E27FC236}">
                <a16:creationId xmlns:a16="http://schemas.microsoft.com/office/drawing/2014/main" id="{50EF8034-879E-4923-95CD-5718E391A290}"/>
              </a:ext>
            </a:extLst>
          </p:cNvPr>
          <p:cNvSpPr txBox="1"/>
          <p:nvPr/>
        </p:nvSpPr>
        <p:spPr>
          <a:xfrm>
            <a:off x="4241042" y="1969738"/>
            <a:ext cx="6629399" cy="2308324"/>
          </a:xfrm>
          <a:prstGeom prst="rect">
            <a:avLst/>
          </a:prstGeom>
          <a:noFill/>
        </p:spPr>
        <p:txBody>
          <a:bodyPr wrap="square">
            <a:spAutoFit/>
          </a:bodyPr>
          <a:lstStyle/>
          <a:p>
            <a:r>
              <a:rPr lang="es-mx" b="0" i="0"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¡El lector inmersivo </a:t>
            </a:r>
            <a:r>
              <a:rPr lang="es-mx" dirty="0">
                <a:solidFill>
                  <a:srgbClr val="000000"/>
                </a:solidFill>
                <a:latin typeface="Noto Sans" panose="020B0502040504020204" pitchFamily="34" charset="0"/>
                <a:ea typeface="Noto Sans" panose="020B0502040504020204" pitchFamily="34" charset="0"/>
                <a:cs typeface="Noto Sans" panose="020B0502040504020204" pitchFamily="34" charset="0"/>
              </a:rPr>
              <a:t>se puede abrir </a:t>
            </a:r>
            <a:r>
              <a:rPr lang="es-mx" b="0" i="0"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dentro de Minecraft para leer los letreros y los diálogos de los NPC</a:t>
            </a:r>
            <a:r>
              <a:rPr lang="es-mx" dirty="0">
                <a:solidFill>
                  <a:srgbClr val="000000"/>
                </a:solidFill>
                <a:latin typeface="Noto Sans" panose="020B0502040504020204" pitchFamily="34" charset="0"/>
                <a:ea typeface="Noto Sans" panose="020B0502040504020204" pitchFamily="34" charset="0"/>
                <a:cs typeface="Noto Sans" panose="020B0502040504020204" pitchFamily="34" charset="0"/>
              </a:rPr>
              <a:t>! </a:t>
            </a:r>
            <a:r>
              <a:rPr lang="es-mx" b="0" i="0"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¡Es increíblemente útil!</a:t>
            </a:r>
          </a:p>
          <a:p>
            <a:endParaRPr lang="en-US" dirty="0">
              <a:solidFill>
                <a:srgbClr val="000000"/>
              </a:solidFill>
              <a:latin typeface="Noto Sans" panose="020B0502040504020204" pitchFamily="34" charset="0"/>
              <a:ea typeface="Noto Sans" panose="020B0502040504020204" pitchFamily="34" charset="0"/>
              <a:cs typeface="Noto Sans" panose="020B0502040504020204" pitchFamily="34" charset="0"/>
            </a:endParaRPr>
          </a:p>
          <a:p>
            <a:r>
              <a:rPr lang="es-mx" b="0" i="0"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 Es una excelente opción si necesitas un poco de ayuda para leer, lo que incluye la traducción del texto y la lectura en voz alta.</a:t>
            </a:r>
          </a:p>
          <a:p>
            <a:endParaRPr lang="en-US" dirty="0">
              <a:solidFill>
                <a:srgbClr val="000000"/>
              </a:solidFill>
              <a:latin typeface="Noto Sans" panose="020B0502040504020204" pitchFamily="34" charset="0"/>
              <a:ea typeface="Noto Sans" panose="020B0502040504020204" pitchFamily="34" charset="0"/>
              <a:cs typeface="Noto Sans" panose="020B0502040504020204" pitchFamily="34" charset="0"/>
            </a:endParaRPr>
          </a:p>
          <a:p>
            <a:r>
              <a:rPr lang="es-mx" b="0" i="0" dirty="0">
                <a:solidFill>
                  <a:srgbClr val="0F1419"/>
                </a:solidFill>
                <a:effectLst/>
                <a:latin typeface="Noto Sans" panose="020B0502040504020204" pitchFamily="34" charset="0"/>
                <a:ea typeface="Noto Sans" panose="020B0502040504020204" pitchFamily="34" charset="0"/>
                <a:cs typeface="Noto Sans" panose="020B0502040504020204" pitchFamily="34" charset="0"/>
              </a:rPr>
              <a:t>Cómo utilizar el lector inmersivo en Minecraft: Education Edition </a:t>
            </a:r>
            <a:r>
              <a:rPr lang="es-mx" b="0" i="0" dirty="0">
                <a:solidFill>
                  <a:srgbClr val="1D9BF0"/>
                </a:solidFill>
                <a:effectLst/>
                <a:latin typeface="Noto Sans" panose="020B0502040504020204" pitchFamily="34" charset="0"/>
                <a:ea typeface="Noto Sans" panose="020B0502040504020204" pitchFamily="34" charset="0"/>
                <a:cs typeface="Noto Sans" panose="020B0502040504020204" pitchFamily="34" charset="0"/>
              </a:rPr>
              <a:t>https://youtu.be/BkmFIpSDJ7A</a:t>
            </a:r>
            <a:r>
              <a:rPr lang="es-mx" b="0" i="0" dirty="0">
                <a:solidFill>
                  <a:srgbClr val="0F1419"/>
                </a:solidFill>
                <a:effectLst/>
                <a:latin typeface="Noto Sans" panose="020B0502040504020204" pitchFamily="34" charset="0"/>
                <a:ea typeface="Noto Sans" panose="020B0502040504020204" pitchFamily="34" charset="0"/>
                <a:cs typeface="Noto Sans" panose="020B0502040504020204" pitchFamily="34" charset="0"/>
              </a:rPr>
              <a:t> </a:t>
            </a:r>
            <a:endParaRPr lang="en-US" dirty="0">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14120662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109368-9D6B-4410-9399-9F9F637BB10E}"/>
              </a:ext>
            </a:extLst>
          </p:cNvPr>
          <p:cNvSpPr>
            <a:spLocks noGrp="1"/>
          </p:cNvSpPr>
          <p:nvPr>
            <p:ph type="title"/>
          </p:nvPr>
        </p:nvSpPr>
        <p:spPr>
          <a:xfrm>
            <a:off x="588263" y="457200"/>
            <a:ext cx="11018520" cy="553998"/>
          </a:xfrm>
        </p:spPr>
        <p:txBody>
          <a:bodyPr/>
          <a:lstStyle/>
          <a:p>
            <a:r>
              <a:rPr lang="es-mx" dirty="0"/>
              <a:t>El código es un conjunto de instrucciones</a:t>
            </a:r>
          </a:p>
        </p:txBody>
      </p:sp>
      <p:sp>
        <p:nvSpPr>
          <p:cNvPr id="21" name="Text Placeholder 2">
            <a:extLst>
              <a:ext uri="{FF2B5EF4-FFF2-40B4-BE49-F238E27FC236}">
                <a16:creationId xmlns:a16="http://schemas.microsoft.com/office/drawing/2014/main" id="{D8778BCD-D057-4C81-846D-B56B349BA5A1}"/>
              </a:ext>
            </a:extLst>
          </p:cNvPr>
          <p:cNvSpPr txBox="1">
            <a:spLocks/>
          </p:cNvSpPr>
          <p:nvPr/>
        </p:nvSpPr>
        <p:spPr>
          <a:xfrm>
            <a:off x="528139" y="849407"/>
            <a:ext cx="8577291" cy="699934"/>
          </a:xfrm>
          <a:prstGeom prst="rect">
            <a:avLst/>
          </a:prstGeom>
        </p:spPr>
        <p:txBody>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es-mx" sz="2200" dirty="0">
                <a:latin typeface="+mj-lt"/>
              </a:rPr>
              <a:t>Estas instrucciones se pueden escribir de muchas maneras diferentes:</a:t>
            </a:r>
          </a:p>
        </p:txBody>
      </p:sp>
      <p:sp>
        <p:nvSpPr>
          <p:cNvPr id="3" name="Text Placeholder 2">
            <a:extLst>
              <a:ext uri="{FF2B5EF4-FFF2-40B4-BE49-F238E27FC236}">
                <a16:creationId xmlns:a16="http://schemas.microsoft.com/office/drawing/2014/main" id="{BD58E1DE-3195-41D1-BE69-C3B54E50BBC0}"/>
              </a:ext>
            </a:extLst>
          </p:cNvPr>
          <p:cNvSpPr>
            <a:spLocks noGrp="1"/>
          </p:cNvSpPr>
          <p:nvPr>
            <p:ph type="body" sz="quarter" idx="16"/>
          </p:nvPr>
        </p:nvSpPr>
        <p:spPr>
          <a:xfrm>
            <a:off x="585217" y="1549341"/>
            <a:ext cx="4789063" cy="699934"/>
          </a:xfrm>
          <a:solidFill>
            <a:srgbClr val="3B2E58"/>
          </a:solidFill>
        </p:spPr>
        <p:txBody>
          <a:bodyPr lIns="91440" tIns="91440" rIns="91440" bIns="91440" anchor="ctr" anchorCtr="0"/>
          <a:lstStyle/>
          <a:p>
            <a:r>
              <a:rPr lang="es-mx" sz="2200" dirty="0">
                <a:solidFill>
                  <a:srgbClr val="D59DFF"/>
                </a:solidFill>
                <a:latin typeface="+mj-lt"/>
              </a:rPr>
              <a:t>Código basado en bloques</a:t>
            </a:r>
          </a:p>
        </p:txBody>
      </p:sp>
      <p:pic>
        <p:nvPicPr>
          <p:cNvPr id="20" name="Picture Placeholder 19" descr="Captura de pantalla del espacio de trabajo de programación de MakeCode con un programa sencillo basado en bloques para mover al Agent de Minecraft">
            <a:extLst>
              <a:ext uri="{FF2B5EF4-FFF2-40B4-BE49-F238E27FC236}">
                <a16:creationId xmlns:a16="http://schemas.microsoft.com/office/drawing/2014/main" id="{73031301-9592-4158-B1D1-BF770B1A146F}"/>
              </a:ext>
            </a:extLst>
          </p:cNvPr>
          <p:cNvPicPr>
            <a:picLocks noGrp="1" noChangeAspect="1"/>
          </p:cNvPicPr>
          <p:nvPr>
            <p:ph type="pic" sz="quarter" idx="13"/>
          </p:nvPr>
        </p:nvPicPr>
        <p:blipFill rotWithShape="1">
          <a:blip r:embed="rId3" cstate="print">
            <a:extLst>
              <a:ext uri="{28A0092B-C50C-407E-A947-70E740481C1C}">
                <a14:useLocalDpi xmlns:a14="http://schemas.microsoft.com/office/drawing/2010/main"/>
              </a:ext>
            </a:extLst>
          </a:blip>
          <a:srcRect l="-30"/>
          <a:stretch/>
        </p:blipFill>
        <p:spPr>
          <a:xfrm>
            <a:off x="585219" y="2316403"/>
            <a:ext cx="4789062" cy="3100245"/>
          </a:xfrm>
          <a:prstGeom prst="rect">
            <a:avLst/>
          </a:prstGeom>
        </p:spPr>
      </p:pic>
      <p:sp>
        <p:nvSpPr>
          <p:cNvPr id="5" name="Text Placeholder 4">
            <a:extLst>
              <a:ext uri="{FF2B5EF4-FFF2-40B4-BE49-F238E27FC236}">
                <a16:creationId xmlns:a16="http://schemas.microsoft.com/office/drawing/2014/main" id="{A1BF88CD-53C7-41C0-87EF-284D8303AAC6}"/>
              </a:ext>
            </a:extLst>
          </p:cNvPr>
          <p:cNvSpPr>
            <a:spLocks noGrp="1"/>
          </p:cNvSpPr>
          <p:nvPr>
            <p:ph type="body" sz="quarter" idx="18"/>
          </p:nvPr>
        </p:nvSpPr>
        <p:spPr>
          <a:xfrm>
            <a:off x="5593593" y="1549341"/>
            <a:ext cx="4790080" cy="699934"/>
          </a:xfrm>
          <a:solidFill>
            <a:srgbClr val="3B2E58"/>
          </a:solidFill>
        </p:spPr>
        <p:txBody>
          <a:bodyPr lIns="91440" tIns="91440" rIns="91440" bIns="91440" anchor="ctr" anchorCtr="0"/>
          <a:lstStyle/>
          <a:p>
            <a:r>
              <a:rPr lang="es-mx" sz="2200">
                <a:solidFill>
                  <a:srgbClr val="D59DFF"/>
                </a:solidFill>
                <a:latin typeface="+mj-lt"/>
              </a:rPr>
              <a:t>Código basado en texto</a:t>
            </a:r>
          </a:p>
        </p:txBody>
      </p:sp>
      <p:pic>
        <p:nvPicPr>
          <p:cNvPr id="14" name="Picture Placeholder 13" descr="Captura de pantalla del espacio de trabajo de programación de MakeCode con un programa sencillo de JavaScript para mover al Agent de Minecraft">
            <a:extLst>
              <a:ext uri="{FF2B5EF4-FFF2-40B4-BE49-F238E27FC236}">
                <a16:creationId xmlns:a16="http://schemas.microsoft.com/office/drawing/2014/main" id="{203EF100-54DB-4CA3-B1BE-4742210DD7ED}"/>
              </a:ext>
            </a:extLst>
          </p:cNvPr>
          <p:cNvPicPr>
            <a:picLocks noGrp="1" noChangeAspect="1"/>
          </p:cNvPicPr>
          <p:nvPr>
            <p:ph type="pic" sz="quarter" idx="15"/>
          </p:nvPr>
        </p:nvPicPr>
        <p:blipFill rotWithShape="1">
          <a:blip r:embed="rId4" cstate="print">
            <a:extLst>
              <a:ext uri="{28A0092B-C50C-407E-A947-70E740481C1C}">
                <a14:useLocalDpi xmlns:a14="http://schemas.microsoft.com/office/drawing/2010/main"/>
              </a:ext>
            </a:extLst>
          </a:blip>
          <a:srcRect/>
          <a:stretch/>
        </p:blipFill>
        <p:spPr>
          <a:xfrm>
            <a:off x="5594611" y="2316403"/>
            <a:ext cx="4789062" cy="3100245"/>
          </a:xfrm>
          <a:prstGeom prst="rect">
            <a:avLst/>
          </a:prstGeom>
        </p:spPr>
      </p:pic>
      <p:sp>
        <p:nvSpPr>
          <p:cNvPr id="8" name="Title 1">
            <a:extLst>
              <a:ext uri="{FF2B5EF4-FFF2-40B4-BE49-F238E27FC236}">
                <a16:creationId xmlns:a16="http://schemas.microsoft.com/office/drawing/2014/main" id="{7D9FFC15-015F-42F8-82E4-78DDF31920F6}"/>
              </a:ext>
            </a:extLst>
          </p:cNvPr>
          <p:cNvSpPr txBox="1">
            <a:spLocks/>
          </p:cNvSpPr>
          <p:nvPr/>
        </p:nvSpPr>
        <p:spPr>
          <a:xfrm>
            <a:off x="471760" y="5483776"/>
            <a:ext cx="10765410" cy="1207269"/>
          </a:xfrm>
          <a:prstGeom prst="rect">
            <a:avLst/>
          </a:prstGeom>
        </p:spPr>
        <p:txBody>
          <a:bodyPr vert="horz" wrap="square" lIns="91440" tIns="45720" rIns="91440" bIns="45720" rtlCol="0" anchor="b">
            <a:normAutofit fontScale="97500"/>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algn="ctr"/>
            <a:r>
              <a:rPr lang="es-mx" sz="3800" dirty="0"/>
              <a:t>Deberás elegir entre el código basado en bloques y Python.</a:t>
            </a:r>
            <a:br>
                    </a:br>
            <a:r>
              <a:rPr lang="es-mx" sz="2700" dirty="0">
                <a:latin typeface="Noto Sans" panose="020B0502040504020204" pitchFamily="34" charset="0"/>
                <a:ea typeface="Noto Sans" panose="020B0502040504020204" pitchFamily="34" charset="0"/>
                <a:cs typeface="Noto Sans" panose="020B0502040504020204" pitchFamily="34" charset="0"/>
              </a:rPr>
              <a:t>(Se recomienda que los principiantes empiecen con el código basado en bloques)</a:t>
            </a:r>
          </a:p>
        </p:txBody>
      </p:sp>
    </p:spTree>
    <p:extLst>
      <p:ext uri="{BB962C8B-B14F-4D97-AF65-F5344CB8AC3E}">
        <p14:creationId xmlns:p14="http://schemas.microsoft.com/office/powerpoint/2010/main" val="1665877483"/>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9">
            <a:extLst>
              <a:ext uri="{FF2B5EF4-FFF2-40B4-BE49-F238E27FC236}">
                <a16:creationId xmlns:a16="http://schemas.microsoft.com/office/drawing/2014/main" id="{3149F381-DCD6-40B5-A58B-FB51571A6A0A}"/>
              </a:ext>
            </a:extLst>
          </p:cNvPr>
          <p:cNvSpPr txBox="1">
            <a:spLocks/>
          </p:cNvSpPr>
          <p:nvPr/>
        </p:nvSpPr>
        <p:spPr>
          <a:xfrm>
            <a:off x="-117405" y="2205879"/>
            <a:ext cx="4339450" cy="1223121"/>
          </a:xfrm>
          <a:prstGeom prst="rect">
            <a:avLst/>
          </a:prstGeom>
        </p:spPr>
        <p:txBody>
          <a:bodyPr vert="horz" wrap="square" lIns="182880" tIns="45720" rIns="182880" bIns="45720" rtlCol="0" anchor="ctr">
            <a:noAutofit/>
          </a:bodyP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cap="all" spc="-100" baseline="0" dirty="0" smtClean="0">
                <a:solidFill>
                  <a:schemeClr val="bg1">
                    <a:alpha val="99000"/>
                  </a:schemeClr>
                </a:solidFill>
                <a:latin typeface="+mj-lt"/>
                <a:ea typeface="+mn-ea"/>
                <a:cs typeface="+mn-cs"/>
              </a:defRPr>
            </a:lvl1pPr>
          </a:lstStyle>
          <a:p>
            <a:pPr marL="0" marR="0" lvl="0" indent="0" algn="ctr" defTabSz="914400" rtl="0" eaLnBrk="1" fontAlgn="auto" latinLnBrk="0" hangingPunct="1">
              <a:lnSpc>
                <a:spcPct val="90000"/>
              </a:lnSpc>
              <a:spcBef>
                <a:spcPts val="0"/>
              </a:spcBef>
              <a:spcAft>
                <a:spcPts val="600"/>
              </a:spcAft>
              <a:buClrTx/>
              <a:buSzPct val="90000"/>
              <a:buFont typeface="Wingdings" pitchFamily="2" charset="2"/>
              <a:buNone/>
              <a:tabLst/>
              <a:defRPr/>
            </a:pPr>
            <a:r>
              <a:rPr kumimoji="0" lang="es-mx" sz="4800" b="0" i="0" u="none" strike="noStrike" kern="1200" cap="all" spc="-100" normalizeH="0" baseline="0" noProof="0" dirty="0">
                <a:ln>
                  <a:noFill/>
                </a:ln>
                <a:solidFill>
                  <a:srgbClr val="FFFFFF">
                    <a:alpha val="99000"/>
                  </a:srgbClr>
                </a:solidFill>
                <a:effectLst/>
                <a:uLnTx/>
                <a:uFillTx/>
                <a:latin typeface="Torque Bold"/>
                <a:ea typeface="+mn-ea"/>
                <a:cs typeface="+mn-cs"/>
              </a:rPr>
              <a:t>¿Qué </a:t>
            </a:r>
            <a:br>
                    </a:br>
            <a:r>
              <a:rPr kumimoji="0" lang="es-mx" sz="4800" b="0" i="0" u="none" strike="noStrike" kern="1200" cap="all" spc="-100" normalizeH="0" baseline="0" noProof="0" dirty="0">
                <a:ln>
                  <a:noFill/>
                </a:ln>
                <a:solidFill>
                  <a:srgbClr val="FFFFFF">
                    <a:alpha val="99000"/>
                  </a:srgbClr>
                </a:solidFill>
                <a:effectLst/>
                <a:uLnTx/>
                <a:uFillTx/>
                <a:latin typeface="Torque Bold"/>
                <a:ea typeface="+mn-ea"/>
                <a:cs typeface="+mn-cs"/>
              </a:rPr>
              <a:t>vamos a </a:t>
            </a:r>
            <a:br>
                    </a:br>
            <a:r>
              <a:rPr kumimoji="0" lang="es-mx" sz="4800" b="0" i="0" u="none" strike="noStrike" kern="1200" cap="all" spc="-100" normalizeH="0" baseline="0" noProof="0" dirty="0">
                <a:ln>
                  <a:noFill/>
                </a:ln>
                <a:solidFill>
                  <a:srgbClr val="FFFFFF">
                    <a:alpha val="99000"/>
                  </a:srgbClr>
                </a:solidFill>
                <a:effectLst/>
                <a:uLnTx/>
                <a:uFillTx/>
                <a:latin typeface="Torque Bold"/>
                <a:ea typeface="+mn-ea"/>
                <a:cs typeface="+mn-cs"/>
              </a:rPr>
              <a:t>aprender hoy?</a:t>
            </a:r>
          </a:p>
        </p:txBody>
      </p:sp>
      <p:sp>
        <p:nvSpPr>
          <p:cNvPr id="9" name="Content Placeholder 3"/>
          <p:cNvSpPr txBox="1">
            <a:spLocks/>
          </p:cNvSpPr>
          <p:nvPr/>
        </p:nvSpPr>
        <p:spPr>
          <a:xfrm>
            <a:off x="4468542" y="-448641"/>
            <a:ext cx="7532958" cy="6858001"/>
          </a:xfrm>
          <a:prstGeom prst="rect">
            <a:avLst/>
          </a:prstGeom>
        </p:spPr>
        <p:txBody>
          <a:bodyPr anchor="ctr">
            <a:noAutofit/>
          </a:bodyPr>
          <a:lstStyle>
            <a:lvl1pPr marL="339669" marR="0" indent="-339669" algn="l" defTabSz="914211" rtl="0" eaLnBrk="1" fontAlgn="auto" latinLnBrk="0" hangingPunct="1">
              <a:lnSpc>
                <a:spcPct val="90000"/>
              </a:lnSpc>
              <a:spcBef>
                <a:spcPct val="20000"/>
              </a:spcBef>
              <a:spcAft>
                <a:spcPts val="0"/>
              </a:spcAft>
              <a:buClrTx/>
              <a:buSzPct val="90000"/>
              <a:buFont typeface="Arial" pitchFamily="34" charset="0"/>
              <a:buChar char="•"/>
              <a:tabLst/>
              <a:defRPr sz="3600" kern="1200" spc="-71" baseline="0">
                <a:gradFill>
                  <a:gsLst>
                    <a:gs pos="1250">
                      <a:schemeClr val="tx1"/>
                    </a:gs>
                    <a:gs pos="100000">
                      <a:schemeClr val="tx1"/>
                    </a:gs>
                  </a:gsLst>
                  <a:lin ang="5400000" scaled="0"/>
                </a:gradFill>
                <a:latin typeface="+mj-lt"/>
                <a:ea typeface="+mn-ea"/>
                <a:cs typeface="+mn-cs"/>
              </a:defRPr>
            </a:lvl1pPr>
            <a:lvl2pPr marL="572992" marR="0" indent="-233324" algn="l" defTabSz="914211"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798380" marR="0" indent="-225387" algn="l" defTabSz="914211" rtl="0" eaLnBrk="1" fontAlgn="auto" latinLnBrk="0" hangingPunct="1">
              <a:lnSpc>
                <a:spcPct val="90000"/>
              </a:lnSpc>
              <a:spcBef>
                <a:spcPct val="20000"/>
              </a:spcBef>
              <a:spcAft>
                <a:spcPts val="0"/>
              </a:spcAft>
              <a:buClrTx/>
              <a:buSzPct val="90000"/>
              <a:buFont typeface="Wingdings" pitchFamily="2" charset="2"/>
              <a:buChar char=""/>
              <a:tabLst>
                <a:tab pos="798380" algn="l"/>
              </a:tabLst>
              <a:defRPr sz="2400" kern="1200" spc="0" baseline="0">
                <a:gradFill>
                  <a:gsLst>
                    <a:gs pos="1250">
                      <a:schemeClr val="tx1"/>
                    </a:gs>
                    <a:gs pos="100000">
                      <a:schemeClr val="tx1"/>
                    </a:gs>
                  </a:gsLst>
                  <a:lin ang="5400000" scaled="0"/>
                </a:gradFill>
                <a:latin typeface="+mn-lt"/>
                <a:ea typeface="+mn-ea"/>
                <a:cs typeface="+mn-cs"/>
              </a:defRPr>
            </a:lvl3pPr>
            <a:lvl4pPr marL="1030117" marR="0" indent="-231735" algn="l" defTabSz="914211"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5504" marR="0" indent="-225387" algn="l" defTabSz="914211" rtl="0" eaLnBrk="1" fontAlgn="auto" latinLnBrk="0" hangingPunct="1">
              <a:lnSpc>
                <a:spcPct val="90000"/>
              </a:lnSpc>
              <a:spcBef>
                <a:spcPct val="20000"/>
              </a:spcBef>
              <a:spcAft>
                <a:spcPts val="0"/>
              </a:spcAft>
              <a:buClrTx/>
              <a:buSzPct val="90000"/>
              <a:buFont typeface="Wingdings" pitchFamily="2" charset="2"/>
              <a:buChar char=""/>
              <a:tabLst>
                <a:tab pos="1255504" algn="l"/>
              </a:tabLst>
              <a:defRPr sz="2000" kern="1200" spc="0" baseline="0">
                <a:gradFill>
                  <a:gsLst>
                    <a:gs pos="1250">
                      <a:schemeClr val="tx1"/>
                    </a:gs>
                    <a:gs pos="100000">
                      <a:schemeClr val="tx1"/>
                    </a:gs>
                  </a:gsLst>
                  <a:lin ang="5400000" scaled="0"/>
                </a:gradFill>
                <a:latin typeface="+mn-lt"/>
                <a:ea typeface="+mn-ea"/>
                <a:cs typeface="+mn-cs"/>
              </a:defRPr>
            </a:lvl5pPr>
            <a:lvl6pPr marL="2514083" indent="-228553" algn="l" defTabSz="91421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185" indent="-228553" algn="l" defTabSz="91421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292" indent="-228553" algn="l" defTabSz="91421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97" indent="-228553" algn="l" defTabSz="914211"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00000"/>
              </a:lnSpc>
              <a:spcBef>
                <a:spcPts val="1200"/>
              </a:spcBef>
              <a:spcAft>
                <a:spcPts val="1200"/>
              </a:spcAft>
              <a:defRPr/>
            </a:pPr>
            <a:r>
              <a:rPr lang="es-mx" sz="3200" spc="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Exploraré algunos conceptos básicos de la programación. </a:t>
            </a:r>
            <a:endParaRPr kumimoji="0" lang="en-US" sz="3200" b="0" i="0" u="none" strike="noStrike" kern="1200" cap="none" spc="0" normalizeH="0" baseline="0" noProof="0" dirty="0">
              <a:ln>
                <a:noFill/>
              </a:ln>
              <a:solidFill>
                <a:schemeClr val="accent5">
                  <a:alpha val="99000"/>
                </a:schemeClr>
              </a:solidFill>
              <a:effectLst/>
              <a:uLnTx/>
              <a:uFillTx/>
              <a:latin typeface="Noto Sans" panose="020B0502040504020204" pitchFamily="34" charset="0"/>
              <a:ea typeface="Noto Sans" panose="020B0502040504020204" pitchFamily="34" charset="0"/>
              <a:cs typeface="Noto Sans" panose="020B0502040504020204" pitchFamily="34" charset="0"/>
            </a:endParaRPr>
          </a:p>
          <a:p>
            <a:pPr>
              <a:lnSpc>
                <a:spcPct val="100000"/>
              </a:lnSpc>
              <a:spcBef>
                <a:spcPts val="1200"/>
              </a:spcBef>
              <a:spcAft>
                <a:spcPts val="1200"/>
              </a:spcAft>
              <a:defRPr/>
            </a:pPr>
            <a:r>
              <a:rPr kumimoji="0" lang="es-mx" sz="3200" b="0" i="0" u="none" strike="noStrike" kern="1200" cap="none" spc="0" normalizeH="0" baseline="0" noProof="0" dirty="0">
                <a:ln>
                  <a:noFill/>
                </a:ln>
                <a:solidFill>
                  <a:schemeClr val="accent5">
                    <a:alpha val="99000"/>
                  </a:schemeClr>
                </a:solidFill>
                <a:effectLst/>
                <a:uLnTx/>
                <a:uFillTx/>
                <a:latin typeface="Noto Sans" panose="020B0502040504020204" pitchFamily="34" charset="0"/>
                <a:ea typeface="Noto Sans" panose="020B0502040504020204" pitchFamily="34" charset="0"/>
                <a:cs typeface="Noto Sans" panose="020B0502040504020204" pitchFamily="34" charset="0"/>
              </a:rPr>
              <a:t>Analizaré y resolveré problemas utilizando el pensamiento computacional.</a:t>
            </a:r>
          </a:p>
          <a:p>
            <a:pPr>
              <a:lnSpc>
                <a:spcPct val="100000"/>
              </a:lnSpc>
              <a:spcBef>
                <a:spcPts val="1200"/>
              </a:spcBef>
              <a:spcAft>
                <a:spcPts val="1200"/>
              </a:spcAft>
              <a:defRPr/>
            </a:pPr>
            <a:r>
              <a:rPr lang="es-mx" sz="3200" spc="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Entrenaré a mi Agent del tiempo de Minecraft para resolver problemas por medio del código.</a:t>
            </a:r>
            <a:endParaRPr kumimoji="0" lang="en-US" sz="3200" b="0" i="0" u="none" strike="noStrike" kern="1200" cap="none" spc="0" normalizeH="0" baseline="0" noProof="0" dirty="0">
              <a:ln>
                <a:noFill/>
              </a:ln>
              <a:solidFill>
                <a:schemeClr val="accent5">
                  <a:alpha val="99000"/>
                </a:schemeClr>
              </a:solidFill>
              <a:effectLst/>
              <a:uLnTx/>
              <a:uFillTx/>
              <a:latin typeface="Noto Sans" panose="020B0502040504020204" pitchFamily="34" charset="0"/>
              <a:ea typeface="Noto Sans" panose="020B0502040504020204" pitchFamily="34" charset="0"/>
              <a:cs typeface="Noto Sans" panose="020B0502040504020204" pitchFamily="34" charset="0"/>
            </a:endParaRPr>
          </a:p>
          <a:p>
            <a:pPr>
              <a:lnSpc>
                <a:spcPct val="100000"/>
              </a:lnSpc>
              <a:spcBef>
                <a:spcPts val="1200"/>
              </a:spcBef>
              <a:spcAft>
                <a:spcPts val="1200"/>
              </a:spcAft>
              <a:defRPr/>
            </a:pPr>
            <a:r>
              <a:rPr kumimoji="0" lang="es-mx" sz="3200" b="0" i="0" u="none" strike="noStrike" kern="1200" cap="none" spc="0" normalizeH="0" baseline="0" noProof="0" dirty="0">
                <a:ln>
                  <a:noFill/>
                </a:ln>
                <a:solidFill>
                  <a:schemeClr val="accent5">
                    <a:alpha val="99000"/>
                  </a:schemeClr>
                </a:solidFill>
                <a:effectLst/>
                <a:uLnTx/>
                <a:uFillTx/>
                <a:latin typeface="Noto Sans" panose="020B0502040504020204" pitchFamily="34" charset="0"/>
                <a:ea typeface="Noto Sans" panose="020B0502040504020204" pitchFamily="34" charset="0"/>
                <a:cs typeface="Noto Sans" panose="020B0502040504020204" pitchFamily="34" charset="0"/>
              </a:rPr>
              <a:t>Descubriré las conexiones con las ciencias de la computación </a:t>
            </a:r>
            <a:r>
              <a:rPr lang="es-mx" sz="3200" spc="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que afectan todas las áreas de la vida.</a:t>
            </a:r>
          </a:p>
        </p:txBody>
      </p:sp>
      <p:grpSp>
        <p:nvGrpSpPr>
          <p:cNvPr id="4" name="Group 3">
            <a:extLst>
              <a:ext uri="{FF2B5EF4-FFF2-40B4-BE49-F238E27FC236}">
                <a16:creationId xmlns:a16="http://schemas.microsoft.com/office/drawing/2014/main" id="{AC51A034-C2AA-4B9E-89A9-1502ED5D48F4}"/>
              </a:ext>
            </a:extLst>
          </p:cNvPr>
          <p:cNvGrpSpPr/>
          <p:nvPr/>
        </p:nvGrpSpPr>
        <p:grpSpPr>
          <a:xfrm>
            <a:off x="0" y="6144061"/>
            <a:ext cx="12188825" cy="713939"/>
            <a:chOff x="0" y="6144061"/>
            <a:chExt cx="12188825" cy="713939"/>
          </a:xfrm>
        </p:grpSpPr>
        <p:pic>
          <p:nvPicPr>
            <p:cNvPr id="5" name="Picture 4">
              <a:extLst>
                <a:ext uri="{FF2B5EF4-FFF2-40B4-BE49-F238E27FC236}">
                  <a16:creationId xmlns:a16="http://schemas.microsoft.com/office/drawing/2014/main" id="{CFAA82BC-457A-4671-ACB2-645EB79060EB}"/>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7" name="Picture 6">
              <a:extLst>
                <a:ext uri="{FF2B5EF4-FFF2-40B4-BE49-F238E27FC236}">
                  <a16:creationId xmlns:a16="http://schemas.microsoft.com/office/drawing/2014/main" id="{E583D409-27B9-4E46-8C30-AED297F884E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Tree>
    <p:extLst>
      <p:ext uri="{BB962C8B-B14F-4D97-AF65-F5344CB8AC3E}">
        <p14:creationId xmlns:p14="http://schemas.microsoft.com/office/powerpoint/2010/main" val="1841078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mx"/>
              <a:t>T.A.R.R.A. y los NPC</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881188" y="1551563"/>
            <a:ext cx="6174768" cy="3754874"/>
          </a:xfrm>
          <a:prstGeom prst="rect">
            <a:avLst/>
          </a:prstGeom>
          <a:noFill/>
        </p:spPr>
        <p:txBody>
          <a:bodyPr wrap="square" rtlCol="0">
            <a:spAutoFit/>
          </a:bodyPr>
          <a:lstStyle/>
          <a:p>
            <a:pPr algn="ctr"/>
            <a:r>
              <a:rPr lang="es-mx"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Mientras juegas TimeCraft, verás a T.A.R.R.A. y otros NPC (personajes no controlados por el jugador). </a:t>
            </a:r>
          </a:p>
          <a:p>
            <a:pPr algn="ctr"/>
            <a:endParaRPr lang="en-US" sz="1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s-mx" sz="280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T.A.R.R.A. te dará información importante para ayudarte mientras juegas. Cuando te hable T.A.R.R.A., verás una ventana emergente en tu pantalla. Estas ventanas te ayudarán a avanzar en el juego.</a:t>
            </a:r>
          </a:p>
        </p:txBody>
      </p:sp>
      <p:pic>
        <p:nvPicPr>
          <p:cNvPr id="5" name="Picture 4">
            <a:extLst>
              <a:ext uri="{FF2B5EF4-FFF2-40B4-BE49-F238E27FC236}">
                <a16:creationId xmlns:a16="http://schemas.microsoft.com/office/drawing/2014/main" id="{85A66A76-A4FB-4160-B6D3-4FE25348E092}"/>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286764" y="1254543"/>
            <a:ext cx="3242136" cy="4348914"/>
          </a:xfrm>
          <a:prstGeom prst="rect">
            <a:avLst/>
          </a:prstGeom>
        </p:spPr>
      </p:pic>
    </p:spTree>
    <p:extLst>
      <p:ext uri="{BB962C8B-B14F-4D97-AF65-F5344CB8AC3E}">
        <p14:creationId xmlns:p14="http://schemas.microsoft.com/office/powerpoint/2010/main" val="29898170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mx" dirty="0"/>
              <a:t>Elige un Agent del tiempo</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1896675"/>
            <a:ext cx="4962418" cy="3539430"/>
          </a:xfrm>
          <a:prstGeom prst="rect">
            <a:avLst/>
          </a:prstGeom>
          <a:noFill/>
        </p:spPr>
        <p:txBody>
          <a:bodyPr wrap="square" rtlCol="0">
            <a:spAutoFit/>
          </a:bodyPr>
          <a:lstStyle/>
          <a:p>
            <a:pPr algn="ctr"/>
            <a:r>
              <a:rPr lang="es-mx"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Llegó el momento de elegir un Agent del tiempo.</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s-mx"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Hay cinco colores diferentes. ¡Puedes elegir el color que más te guste!</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5" name="Picture 4">
            <a:extLst>
              <a:ext uri="{FF2B5EF4-FFF2-40B4-BE49-F238E27FC236}">
                <a16:creationId xmlns:a16="http://schemas.microsoft.com/office/drawing/2014/main" id="{CE7EF0D9-D253-4305-B233-DFEA198139E0}"/>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774699" y="1744734"/>
            <a:ext cx="5319713" cy="3368532"/>
          </a:xfrm>
          <a:prstGeom prst="rect">
            <a:avLst/>
          </a:prstGeom>
        </p:spPr>
      </p:pic>
    </p:spTree>
    <p:extLst>
      <p:ext uri="{BB962C8B-B14F-4D97-AF65-F5344CB8AC3E}">
        <p14:creationId xmlns:p14="http://schemas.microsoft.com/office/powerpoint/2010/main" val="3730427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mx" dirty="0"/>
              <a:t>Cómo elegir un Agent del tiempo</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094412" y="2591756"/>
            <a:ext cx="4962418" cy="2246769"/>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es-mx"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Presiona el botón para elegir un Agent del tiempo.</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7" name="Picture 6">
            <a:extLst>
              <a:ext uri="{FF2B5EF4-FFF2-40B4-BE49-F238E27FC236}">
                <a16:creationId xmlns:a16="http://schemas.microsoft.com/office/drawing/2014/main" id="{C5DA35C9-C7F3-4FC2-B595-47957F4B4EDF}"/>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286764" y="1631365"/>
            <a:ext cx="4409186" cy="3207160"/>
          </a:xfrm>
          <a:prstGeom prst="rect">
            <a:avLst/>
          </a:prstGeom>
        </p:spPr>
      </p:pic>
    </p:spTree>
    <p:extLst>
      <p:ext uri="{BB962C8B-B14F-4D97-AF65-F5344CB8AC3E}">
        <p14:creationId xmlns:p14="http://schemas.microsoft.com/office/powerpoint/2010/main" val="24795584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mx" dirty="0"/>
              <a:t>Cómo usar a tu Agent del tiempo</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946490" y="2451931"/>
            <a:ext cx="4962418" cy="3108543"/>
          </a:xfrm>
          <a:prstGeom prst="rect">
            <a:avLst/>
          </a:prstGeom>
          <a:noFill/>
        </p:spPr>
        <p:txBody>
          <a:bodyPr wrap="square" rtlCol="0">
            <a:spAutoFit/>
          </a:bodyPr>
          <a:lstStyle/>
          <a:p>
            <a:pPr algn="ctr"/>
            <a:r>
              <a:rPr lang="es-mx"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Los Agents del tiempo desaparecerán. Deberás presionar "C" para enviar a tu Agent a trabajar.</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4E7C9112-D6B3-4A2B-840E-96B4D652046B}"/>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707891" y="1772307"/>
            <a:ext cx="6059468" cy="3019486"/>
          </a:xfrm>
          <a:prstGeom prst="rect">
            <a:avLst/>
          </a:prstGeom>
        </p:spPr>
      </p:pic>
    </p:spTree>
    <p:extLst>
      <p:ext uri="{BB962C8B-B14F-4D97-AF65-F5344CB8AC3E}">
        <p14:creationId xmlns:p14="http://schemas.microsoft.com/office/powerpoint/2010/main" val="2259683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mx" dirty="0"/>
              <a:t>Creador de código</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612864" y="1228397"/>
            <a:ext cx="7283861" cy="5693866"/>
          </a:xfrm>
          <a:prstGeom prst="rect">
            <a:avLst/>
          </a:prstGeom>
          <a:noFill/>
        </p:spPr>
        <p:txBody>
          <a:bodyPr wrap="square" rtlCol="0">
            <a:spAutoFit/>
          </a:bodyPr>
          <a:lstStyle/>
          <a:p>
            <a:pPr algn="ctr"/>
            <a:r>
              <a:rPr lang="es-mx"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Cuando presiones "C", se abrirá el creador de código.</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s-mx"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El creador de código es la ventana de programación que utilizarás para programar a tu Agent del tiempo y pedirle que te ayude a resolver los problemas en TimeCraft.</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s-mx"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Presiona "</a:t>
            </a:r>
            <a:r>
              <a:rPr lang="es-mx" sz="28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X</a:t>
            </a:r>
            <a:r>
              <a:rPr lang="es-mx"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 en la esquina de la pantalla para regresar al juego.</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99CAC7A7-62E3-4F43-AADE-8634DAE714C5}"/>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60215" y="1450258"/>
            <a:ext cx="2892435" cy="3593690"/>
          </a:xfrm>
          <a:prstGeom prst="rect">
            <a:avLst/>
          </a:prstGeom>
        </p:spPr>
      </p:pic>
      <p:sp>
        <p:nvSpPr>
          <p:cNvPr id="10" name="Oval 9">
            <a:extLst>
              <a:ext uri="{FF2B5EF4-FFF2-40B4-BE49-F238E27FC236}">
                <a16:creationId xmlns:a16="http://schemas.microsoft.com/office/drawing/2014/main" id="{6B4E802A-6166-4FB1-81FE-35C764A4C851}"/>
              </a:ext>
            </a:extLst>
          </p:cNvPr>
          <p:cNvSpPr/>
          <p:nvPr/>
        </p:nvSpPr>
        <p:spPr bwMode="auto">
          <a:xfrm>
            <a:off x="3361379" y="1450258"/>
            <a:ext cx="391271" cy="389056"/>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 name="Rectangle 6">
            <a:extLst>
              <a:ext uri="{FF2B5EF4-FFF2-40B4-BE49-F238E27FC236}">
                <a16:creationId xmlns:a16="http://schemas.microsoft.com/office/drawing/2014/main" id="{1E59CC0B-5732-4945-9121-E6C21EB0FFD0}"/>
              </a:ext>
            </a:extLst>
          </p:cNvPr>
          <p:cNvSpPr/>
          <p:nvPr/>
        </p:nvSpPr>
        <p:spPr bwMode="auto">
          <a:xfrm>
            <a:off x="953729" y="1799303"/>
            <a:ext cx="2389239" cy="393291"/>
          </a:xfrm>
          <a:prstGeom prst="rect">
            <a:avLst/>
          </a:prstGeom>
          <a:solidFill>
            <a:srgbClr val="C6C6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9" name="Arrow: Up 8">
            <a:extLst>
              <a:ext uri="{FF2B5EF4-FFF2-40B4-BE49-F238E27FC236}">
                <a16:creationId xmlns:a16="http://schemas.microsoft.com/office/drawing/2014/main" id="{C0E0D681-9121-4217-B957-E75264AD7A4E}"/>
              </a:ext>
            </a:extLst>
          </p:cNvPr>
          <p:cNvSpPr/>
          <p:nvPr/>
        </p:nvSpPr>
        <p:spPr bwMode="auto">
          <a:xfrm rot="19644451">
            <a:off x="3889944" y="1688200"/>
            <a:ext cx="585627" cy="931642"/>
          </a:xfrm>
          <a:prstGeom prst="up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8589324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mx" dirty="0"/>
              <a:t>Cómo usar a tu Agent del tiempo</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521059"/>
            <a:ext cx="4962418" cy="1815882"/>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es-mx"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¡Tu Agent del tiempo está listo!</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EA3F0B1A-9947-4EB9-8254-96CBFD3EC19F}"/>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2315603" y="2762935"/>
            <a:ext cx="3072121" cy="2011358"/>
          </a:xfrm>
          <a:prstGeom prst="rect">
            <a:avLst/>
          </a:prstGeom>
        </p:spPr>
      </p:pic>
    </p:spTree>
    <p:extLst>
      <p:ext uri="{BB962C8B-B14F-4D97-AF65-F5344CB8AC3E}">
        <p14:creationId xmlns:p14="http://schemas.microsoft.com/office/powerpoint/2010/main" val="36350824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mx" dirty="0"/>
              <a:t>Mensaje de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D7DF1968-2B81-485D-8871-AA3228F9A084}"/>
              </a:ext>
            </a:extLst>
          </p:cNvPr>
          <p:cNvSpPr txBox="1"/>
          <p:nvPr/>
        </p:nvSpPr>
        <p:spPr>
          <a:xfrm>
            <a:off x="4683760" y="1659285"/>
            <a:ext cx="5705209" cy="2554545"/>
          </a:xfrm>
          <a:prstGeom prst="rect">
            <a:avLst/>
          </a:prstGeom>
          <a:noFill/>
        </p:spPr>
        <p:txBody>
          <a:bodyPr wrap="square" rtlCol="0">
            <a:spAutoFit/>
          </a:bodyPr>
          <a:lstStyle/>
          <a:p>
            <a:pPr algn="ctr"/>
            <a:r>
              <a:rPr lang="es-mx"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¡Buena elección!</a:t>
            </a:r>
          </a:p>
          <a:p>
            <a:pPr algn="ctr"/>
            <a:r>
              <a:rPr lang="es-mx"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Avanza rápidamente hacia el interruptor para reconectar la energía. ¡No hay tiempo que perder!</a:t>
            </a:r>
          </a:p>
        </p:txBody>
      </p:sp>
      <p:pic>
        <p:nvPicPr>
          <p:cNvPr id="3" name="Picture 2">
            <a:extLst>
              <a:ext uri="{FF2B5EF4-FFF2-40B4-BE49-F238E27FC236}">
                <a16:creationId xmlns:a16="http://schemas.microsoft.com/office/drawing/2014/main" id="{959E75DA-649A-4BD1-923F-0A4BF57485F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25893148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mx" dirty="0"/>
              <a:t>Dirígete al interruptor</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724456"/>
            <a:ext cx="4962418" cy="1815882"/>
          </a:xfrm>
          <a:prstGeom prst="rect">
            <a:avLst/>
          </a:prstGeom>
          <a:noFill/>
        </p:spPr>
        <p:txBody>
          <a:bodyPr wrap="square" rtlCol="0">
            <a:spAutoFit/>
          </a:bodyPr>
          <a:lstStyle/>
          <a:p>
            <a:pPr algn="ctr"/>
            <a:r>
              <a:rPr lang="es-mx"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Sigue las chispas para encontrar el interruptor.</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11" name="Picture 10">
            <a:extLst>
              <a:ext uri="{FF2B5EF4-FFF2-40B4-BE49-F238E27FC236}">
                <a16:creationId xmlns:a16="http://schemas.microsoft.com/office/drawing/2014/main" id="{1BFA46D3-1FDB-4008-BFAC-669BE837379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29594" y="1360916"/>
            <a:ext cx="5805002" cy="4331651"/>
          </a:xfrm>
          <a:prstGeom prst="rect">
            <a:avLst/>
          </a:prstGeom>
        </p:spPr>
      </p:pic>
      <p:cxnSp>
        <p:nvCxnSpPr>
          <p:cNvPr id="7" name="Straight Arrow Connector 6">
            <a:extLst>
              <a:ext uri="{FF2B5EF4-FFF2-40B4-BE49-F238E27FC236}">
                <a16:creationId xmlns:a16="http://schemas.microsoft.com/office/drawing/2014/main" id="{103A5F68-CFC8-4B5C-AA07-476193C42719}"/>
              </a:ext>
            </a:extLst>
          </p:cNvPr>
          <p:cNvCxnSpPr>
            <a:cxnSpLocks/>
          </p:cNvCxnSpPr>
          <p:nvPr/>
        </p:nvCxnSpPr>
        <p:spPr>
          <a:xfrm flipH="1" flipV="1">
            <a:off x="3705225" y="3320873"/>
            <a:ext cx="459826" cy="1650352"/>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22652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mx" dirty="0"/>
              <a:t>Mensaje de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5" name="TextBox 4">
            <a:extLst>
              <a:ext uri="{FF2B5EF4-FFF2-40B4-BE49-F238E27FC236}">
                <a16:creationId xmlns:a16="http://schemas.microsoft.com/office/drawing/2014/main" id="{634B410D-3EF4-4250-A597-C169CD1D50B8}"/>
              </a:ext>
            </a:extLst>
          </p:cNvPr>
          <p:cNvSpPr txBox="1"/>
          <p:nvPr/>
        </p:nvSpPr>
        <p:spPr>
          <a:xfrm>
            <a:off x="3572046" y="1953612"/>
            <a:ext cx="7509612" cy="3539430"/>
          </a:xfrm>
          <a:prstGeom prst="rect">
            <a:avLst/>
          </a:prstGeom>
          <a:noFill/>
        </p:spPr>
        <p:txBody>
          <a:bodyPr wrap="square" rtlCol="0">
            <a:spAutoFit/>
          </a:bodyPr>
          <a:lstStyle/>
          <a:p>
            <a:pPr algn="ctr"/>
            <a:r>
              <a:rPr lang="es-mx"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¡Lo hiciste muy rápido! ¡Mira! </a:t>
            </a:r>
          </a:p>
          <a:p>
            <a:pPr algn="ctr"/>
            <a:r>
              <a:rPr lang="es-mx"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Agregué el dispositivo T.A.L.K. en tu inventario. Puedes utilizar el T.A.L.K. para llamar a tu Agent del tiempo o para avisarme si me necesitas.</a:t>
            </a:r>
          </a:p>
          <a:p>
            <a:pPr algn="ctr"/>
            <a:r>
              <a:rPr lang="es-mx"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Haz clic derecho con el dispositivo en la mano para activarlo.</a:t>
            </a:r>
          </a:p>
        </p:txBody>
      </p:sp>
      <p:pic>
        <p:nvPicPr>
          <p:cNvPr id="2" name="Picture 1">
            <a:extLst>
              <a:ext uri="{FF2B5EF4-FFF2-40B4-BE49-F238E27FC236}">
                <a16:creationId xmlns:a16="http://schemas.microsoft.com/office/drawing/2014/main" id="{D79E8191-4AA8-4C26-A659-679F2FBA0E04}"/>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59278" y="1700200"/>
            <a:ext cx="2786083" cy="3457600"/>
          </a:xfrm>
          <a:prstGeom prst="rect">
            <a:avLst/>
          </a:prstGeom>
        </p:spPr>
      </p:pic>
    </p:spTree>
    <p:extLst>
      <p:ext uri="{BB962C8B-B14F-4D97-AF65-F5344CB8AC3E}">
        <p14:creationId xmlns:p14="http://schemas.microsoft.com/office/powerpoint/2010/main" val="23783560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Interfaz de usuario gráfica, aplicación&#10;&#10;Descripción generada automáticamente">
            <a:extLst>
              <a:ext uri="{FF2B5EF4-FFF2-40B4-BE49-F238E27FC236}">
                <a16:creationId xmlns:a16="http://schemas.microsoft.com/office/drawing/2014/main" id="{9162E91F-BC2E-43D5-A4C8-43D67821FCA8}"/>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850664" y="1547233"/>
            <a:ext cx="5562484" cy="3548312"/>
          </a:xfrm>
          <a:prstGeom prst="rect">
            <a:avLst/>
          </a:prstGeom>
        </p:spPr>
      </p:pic>
      <p:sp>
        <p:nvSpPr>
          <p:cNvPr id="4" name="Title 3"/>
          <p:cNvSpPr>
            <a:spLocks noGrp="1"/>
          </p:cNvSpPr>
          <p:nvPr>
            <p:ph type="title"/>
          </p:nvPr>
        </p:nvSpPr>
        <p:spPr/>
        <p:txBody>
          <a:bodyPr/>
          <a:lstStyle/>
          <a:p>
            <a:r>
              <a:rPr lang="es-mx" dirty="0"/>
              <a:t>Cómo usar tu dispositivo T.A.L.K.</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3"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114855"/>
            <a:ext cx="4962418" cy="954107"/>
          </a:xfrm>
          <a:prstGeom prst="rect">
            <a:avLst/>
          </a:prstGeom>
          <a:noFill/>
        </p:spPr>
        <p:txBody>
          <a:bodyPr wrap="square" rtlCol="0">
            <a:spAutoFit/>
          </a:bodyPr>
          <a:lstStyle/>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sp>
        <p:nvSpPr>
          <p:cNvPr id="10" name="TextBox 9">
            <a:extLst>
              <a:ext uri="{FF2B5EF4-FFF2-40B4-BE49-F238E27FC236}">
                <a16:creationId xmlns:a16="http://schemas.microsoft.com/office/drawing/2014/main" id="{A2655C5C-0CA0-4746-9660-A2315FA77501}"/>
              </a:ext>
            </a:extLst>
          </p:cNvPr>
          <p:cNvSpPr txBox="1"/>
          <p:nvPr/>
        </p:nvSpPr>
        <p:spPr>
          <a:xfrm>
            <a:off x="6413148" y="1435010"/>
            <a:ext cx="4962418" cy="4462760"/>
          </a:xfrm>
          <a:prstGeom prst="rect">
            <a:avLst/>
          </a:prstGeom>
          <a:noFill/>
        </p:spPr>
        <p:txBody>
          <a:bodyPr wrap="square" rtlCol="0">
            <a:spAutoFit/>
          </a:bodyPr>
          <a:lstStyle/>
          <a:p>
            <a:pPr algn="ctr"/>
            <a:r>
              <a:rPr lang="es-mx"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Tu dispositivo T.A.L.K. se encuentra en tu barra visible.</a:t>
            </a:r>
          </a:p>
          <a:p>
            <a:pPr algn="ctr"/>
            <a:endParaRPr lang="en-US" sz="1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s-mx"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Selecciona el dispositivo T.A.L.K. en la barra visible. Cuando selecciones el dispositivo T.A.L.K., verás un nuevo botón en la pantalla:</a:t>
            </a:r>
          </a:p>
          <a:p>
            <a:pPr algn="ctr"/>
            <a:r>
              <a:rPr lang="es-mx" sz="28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Usar dispositivo T.A.L.K. </a:t>
            </a:r>
          </a:p>
          <a:p>
            <a:pPr algn="ctr"/>
            <a:endParaRPr lang="en-US" sz="11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s-mx"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Presiona este botón.</a:t>
            </a:r>
            <a:endParaRPr lang="en-US" sz="2800" dirty="0">
              <a:solidFill>
                <a:schemeClr val="accent5">
                  <a:alpha val="99000"/>
                </a:schemeClr>
              </a:solidFill>
            </a:endParaRPr>
          </a:p>
          <a:p>
            <a:pPr algn="ctr"/>
            <a:endParaRPr lang="en-US" sz="2800" dirty="0">
              <a:solidFill>
                <a:schemeClr val="accent5">
                  <a:alpha val="99000"/>
                </a:schemeClr>
              </a:solidFill>
            </a:endParaRPr>
          </a:p>
        </p:txBody>
      </p:sp>
      <p:sp>
        <p:nvSpPr>
          <p:cNvPr id="7" name="Rectangle 6">
            <a:extLst>
              <a:ext uri="{FF2B5EF4-FFF2-40B4-BE49-F238E27FC236}">
                <a16:creationId xmlns:a16="http://schemas.microsoft.com/office/drawing/2014/main" id="{F8A13050-395A-46E8-8B65-DC28381F8FE6}"/>
              </a:ext>
            </a:extLst>
          </p:cNvPr>
          <p:cNvSpPr/>
          <p:nvPr/>
        </p:nvSpPr>
        <p:spPr bwMode="auto">
          <a:xfrm>
            <a:off x="2427573" y="4642336"/>
            <a:ext cx="3438525" cy="544084"/>
          </a:xfrm>
          <a:prstGeom prst="rect">
            <a:avLst/>
          </a:prstGeom>
          <a:noFill/>
          <a:ln w="57150">
            <a:solidFill>
              <a:srgbClr val="FFFF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Arrow: Right 7">
            <a:extLst>
              <a:ext uri="{FF2B5EF4-FFF2-40B4-BE49-F238E27FC236}">
                <a16:creationId xmlns:a16="http://schemas.microsoft.com/office/drawing/2014/main" id="{2AF2CC00-4CEA-467F-8CAF-DFF6BCD92E40}"/>
              </a:ext>
            </a:extLst>
          </p:cNvPr>
          <p:cNvSpPr/>
          <p:nvPr/>
        </p:nvSpPr>
        <p:spPr bwMode="auto">
          <a:xfrm>
            <a:off x="1424523" y="4593319"/>
            <a:ext cx="894461" cy="372634"/>
          </a:xfrm>
          <a:prstGeom prst="righ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146763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D41424-0A27-4676-96FE-FDBF3D6719E6}"/>
              </a:ext>
            </a:extLst>
          </p:cNvPr>
          <p:cNvSpPr>
            <a:spLocks noGrp="1"/>
          </p:cNvSpPr>
          <p:nvPr>
            <p:ph type="ctrTitle"/>
          </p:nvPr>
        </p:nvSpPr>
        <p:spPr>
          <a:xfrm>
            <a:off x="4697195" y="922107"/>
            <a:ext cx="6903228" cy="1470025"/>
          </a:xfrm>
        </p:spPr>
        <p:txBody>
          <a:bodyPr/>
          <a:lstStyle/>
          <a:p>
            <a:r>
              <a:rPr lang="es-mx" dirty="0"/>
              <a:t>¿Qué son las </a:t>
            </a:r>
            <a:br>
                    </a:br>
            <a:r>
              <a:rPr lang="es-mx" dirty="0"/>
              <a:t>ciencias de la computación?</a:t>
            </a:r>
          </a:p>
        </p:txBody>
      </p:sp>
      <p:sp>
        <p:nvSpPr>
          <p:cNvPr id="4" name="Subtitle 3">
            <a:extLst>
              <a:ext uri="{FF2B5EF4-FFF2-40B4-BE49-F238E27FC236}">
                <a16:creationId xmlns:a16="http://schemas.microsoft.com/office/drawing/2014/main" id="{5A6782AF-A5C6-4234-9673-F81DB539D92F}"/>
              </a:ext>
            </a:extLst>
          </p:cNvPr>
          <p:cNvSpPr txBox="1">
            <a:spLocks noGrp="1"/>
          </p:cNvSpPr>
          <p:nvPr>
            <p:ph type="subTitle" idx="1"/>
          </p:nvPr>
        </p:nvSpPr>
        <p:spPr>
          <a:xfrm>
            <a:off x="4561915" y="2624138"/>
            <a:ext cx="6904038" cy="2800767"/>
          </a:xfrm>
          <a:prstGeom prst="rect">
            <a:avLst/>
          </a:prstGeom>
          <a:noFill/>
        </p:spPr>
        <p:txBody>
          <a:bodyPr wrap="square" rtlCol="0">
            <a:spAutoFit/>
          </a:bodyPr>
          <a:lstStyle/>
          <a:p>
            <a:pPr algn="ctr"/>
            <a:r>
              <a:rPr lang="es-mx" sz="4400" dirty="0">
                <a:solidFill>
                  <a:schemeClr val="accent2">
                    <a:alpha val="99000"/>
                  </a:schemeClr>
                </a:solidFill>
                <a:latin typeface="Noto Sans" panose="020B0502040504020204" pitchFamily="34" charset="0"/>
                <a:ea typeface="Noto Sans" panose="020B0502040504020204" pitchFamily="34" charset="0"/>
                <a:cs typeface="Noto Sans" panose="020B0502040504020204" pitchFamily="34" charset="0"/>
              </a:rPr>
              <a:t>Las ciencias de la computación estudian el uso del poder de las computadoras para resolver problemas.</a:t>
            </a:r>
          </a:p>
        </p:txBody>
      </p:sp>
    </p:spTree>
    <p:extLst>
      <p:ext uri="{BB962C8B-B14F-4D97-AF65-F5344CB8AC3E}">
        <p14:creationId xmlns:p14="http://schemas.microsoft.com/office/powerpoint/2010/main" val="5196647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mx" dirty="0"/>
              <a:t>Mensaje de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FD7CEDF3-3B1D-485B-9DF8-4C3F03BA7049}"/>
              </a:ext>
            </a:extLst>
          </p:cNvPr>
          <p:cNvSpPr txBox="1"/>
          <p:nvPr/>
        </p:nvSpPr>
        <p:spPr>
          <a:xfrm>
            <a:off x="5294622" y="2194973"/>
            <a:ext cx="3808469" cy="2062103"/>
          </a:xfrm>
          <a:prstGeom prst="rect">
            <a:avLst/>
          </a:prstGeom>
          <a:noFill/>
        </p:spPr>
        <p:txBody>
          <a:bodyPr wrap="square" rtlCol="0">
            <a:spAutoFit/>
          </a:bodyPr>
          <a:lstStyle/>
          <a:p>
            <a:pPr algn="ctr"/>
            <a:r>
              <a:rPr lang="es-mx"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¡Ahora solo estoy a un clic de distancia! ¡Pulsa "Comenzar actividad" para empezar!</a:t>
            </a:r>
          </a:p>
        </p:txBody>
      </p:sp>
      <p:pic>
        <p:nvPicPr>
          <p:cNvPr id="3" name="Picture 2">
            <a:extLst>
              <a:ext uri="{FF2B5EF4-FFF2-40B4-BE49-F238E27FC236}">
                <a16:creationId xmlns:a16="http://schemas.microsoft.com/office/drawing/2014/main" id="{42617B42-59A7-4AA1-9F56-5988F47CDBEE}"/>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16546566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mx" dirty="0"/>
              <a:t>Mensaje de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946823" y="2397948"/>
            <a:ext cx="4062469" cy="2062103"/>
          </a:xfrm>
          <a:prstGeom prst="rect">
            <a:avLst/>
          </a:prstGeom>
          <a:noFill/>
        </p:spPr>
        <p:txBody>
          <a:bodyPr wrap="square" rtlCol="0">
            <a:spAutoFit/>
          </a:bodyPr>
          <a:lstStyle/>
          <a:p>
            <a:pPr algn="ctr"/>
            <a:r>
              <a:rPr lang="es-mx"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Escribe el código necesario para que tu Agent del tiempo avance 3 bloques y encienda la línea de tiempo. </a:t>
            </a:r>
          </a:p>
        </p:txBody>
      </p:sp>
      <p:pic>
        <p:nvPicPr>
          <p:cNvPr id="3" name="Picture 2">
            <a:extLst>
              <a:ext uri="{FF2B5EF4-FFF2-40B4-BE49-F238E27FC236}">
                <a16:creationId xmlns:a16="http://schemas.microsoft.com/office/drawing/2014/main" id="{8594D522-055B-4674-869F-EE39A4139D9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40959593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3B2E58"/>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4D811-8A07-4EEF-96D0-51B88EE3D7A1}"/>
              </a:ext>
            </a:extLst>
          </p:cNvPr>
          <p:cNvSpPr>
            <a:spLocks noGrp="1"/>
          </p:cNvSpPr>
          <p:nvPr>
            <p:ph type="title"/>
          </p:nvPr>
        </p:nvSpPr>
        <p:spPr>
          <a:xfrm>
            <a:off x="584200" y="469099"/>
            <a:ext cx="4158362" cy="1017073"/>
          </a:xfrm>
        </p:spPr>
        <p:txBody>
          <a:bodyPr/>
          <a:lstStyle/>
          <a:p>
            <a:pPr>
              <a:lnSpc>
                <a:spcPct val="114000"/>
              </a:lnSpc>
            </a:pPr>
            <a:r>
              <a:rPr lang="es-mx" dirty="0">
                <a:solidFill>
                  <a:srgbClr val="D59DFF"/>
                </a:solidFill>
              </a:rPr>
              <a:t>Concepto de programación: </a:t>
            </a:r>
            <a:br>
                    </a:br>
            <a:r>
              <a:rPr lang="es-mx" sz="2400" dirty="0">
                <a:solidFill>
                  <a:srgbClr val="D59DFF"/>
                </a:solidFill>
              </a:rPr>
              <a:t>Creación de secuencias</a:t>
            </a:r>
          </a:p>
        </p:txBody>
      </p:sp>
      <p:sp>
        <p:nvSpPr>
          <p:cNvPr id="3" name="Text Placeholder 2">
            <a:extLst>
              <a:ext uri="{FF2B5EF4-FFF2-40B4-BE49-F238E27FC236}">
                <a16:creationId xmlns:a16="http://schemas.microsoft.com/office/drawing/2014/main" id="{6F19DA1F-E232-4BE9-B4C2-4BBBED25FA48}"/>
              </a:ext>
            </a:extLst>
          </p:cNvPr>
          <p:cNvSpPr>
            <a:spLocks noGrp="1"/>
          </p:cNvSpPr>
          <p:nvPr>
            <p:ph type="body" sz="quarter" idx="10"/>
          </p:nvPr>
        </p:nvSpPr>
        <p:spPr>
          <a:xfrm>
            <a:off x="584200" y="1953491"/>
            <a:ext cx="4162425" cy="4011676"/>
          </a:xfrm>
        </p:spPr>
        <p:txBody>
          <a:bodyPr/>
          <a:lstStyle/>
          <a:p>
            <a:pPr>
              <a:lnSpc>
                <a:spcPct val="108000"/>
              </a:lnSpc>
              <a:spcBef>
                <a:spcPts val="1200"/>
              </a:spcBef>
            </a:pPr>
            <a:r>
              <a:rPr lang="es-mx">
                <a:solidFill>
                  <a:srgbClr val="D59DFF"/>
                </a:solidFill>
                <a:latin typeface="+mj-lt"/>
              </a:rPr>
              <a:t>Qué significa</a:t>
            </a:r>
          </a:p>
          <a:p>
            <a:pPr>
              <a:lnSpc>
                <a:spcPct val="108000"/>
              </a:lnSpc>
              <a:spcBef>
                <a:spcPts val="1200"/>
              </a:spcBef>
            </a:pPr>
            <a:r>
              <a:rPr lang="es-mx" sz="2000">
                <a:solidFill>
                  <a:schemeClr val="bg1"/>
                </a:solidFill>
              </a:rPr>
              <a:t>El Agent se moverá en el orden que hayas establecido para tu secuencia. En una estructura de secuencia, cada acción o evento lleva a la siguiente acción, en orden.</a:t>
            </a:r>
            <a:endParaRPr lang="en-US">
              <a:solidFill>
                <a:schemeClr val="bg1"/>
              </a:solidFill>
            </a:endParaRPr>
          </a:p>
          <a:p>
            <a:pPr>
              <a:lnSpc>
                <a:spcPct val="108000"/>
              </a:lnSpc>
              <a:spcBef>
                <a:spcPts val="1200"/>
              </a:spcBef>
            </a:pPr>
            <a:r>
              <a:rPr lang="es-mx">
                <a:solidFill>
                  <a:srgbClr val="D59DFF"/>
                </a:solidFill>
                <a:latin typeface="+mj-lt"/>
              </a:rPr>
              <a:t>Vamos a reflexionarlo</a:t>
            </a:r>
          </a:p>
          <a:p>
            <a:pPr>
              <a:lnSpc>
                <a:spcPct val="108000"/>
              </a:lnSpc>
              <a:spcBef>
                <a:spcPts val="1200"/>
              </a:spcBef>
            </a:pPr>
            <a:r>
              <a:rPr lang="es-mx" sz="2000">
                <a:solidFill>
                  <a:schemeClr val="bg1"/>
                </a:solidFill>
              </a:rPr>
              <a:t>¿Tu programa anterior funcionaría si colocas </a:t>
            </a:r>
            <a:r>
              <a:rPr lang="es-mx" sz="2000" b="1">
                <a:solidFill>
                  <a:schemeClr val="bg1"/>
                </a:solidFill>
                <a:latin typeface="Consolas" panose="020B0609020204030204" pitchFamily="49" charset="0"/>
              </a:rPr>
              <a:t>Agent</a:t>
            </a:r>
            <a:r>
              <a:rPr lang="es-mx" sz="2000" b="1">
                <a:solidFill>
                  <a:schemeClr val="bg1"/>
                </a:solidFill>
              </a:rPr>
              <a:t> </a:t>
            </a:r>
            <a:r>
              <a:rPr lang="es-mx" sz="2000" b="1">
                <a:solidFill>
                  <a:schemeClr val="bg1"/>
                </a:solidFill>
                <a:latin typeface="Consolas" panose="020B0609020204030204" pitchFamily="49" charset="0"/>
              </a:rPr>
              <a:t>analizar</a:t>
            </a:r>
            <a:r>
              <a:rPr lang="es-mx" sz="2000">
                <a:solidFill>
                  <a:schemeClr val="bg1"/>
                </a:solidFill>
              </a:rPr>
              <a:t> antes de </a:t>
            </a:r>
            <a:r>
              <a:rPr lang="es-mx" sz="2000" b="1">
                <a:solidFill>
                  <a:schemeClr val="bg1"/>
                </a:solidFill>
                <a:latin typeface="Consolas" panose="020B0609020204030204" pitchFamily="49" charset="0"/>
              </a:rPr>
              <a:t>mover</a:t>
            </a:r>
            <a:r>
              <a:rPr lang="es-mx" sz="2000" b="1">
                <a:solidFill>
                  <a:schemeClr val="bg1"/>
                </a:solidFill>
              </a:rPr>
              <a:t> </a:t>
            </a:r>
            <a:r>
              <a:rPr lang="es-mx" sz="2000" b="1">
                <a:solidFill>
                  <a:schemeClr val="bg1"/>
                </a:solidFill>
                <a:latin typeface="Consolas" panose="020B0609020204030204" pitchFamily="49" charset="0"/>
              </a:rPr>
              <a:t>Agent</a:t>
            </a:r>
            <a:r>
              <a:rPr lang="es-mx" sz="2000">
                <a:solidFill>
                  <a:schemeClr val="bg1"/>
                </a:solidFill>
              </a:rPr>
              <a:t>? ¿Por qué?</a:t>
            </a:r>
          </a:p>
          <a:p>
            <a:pPr>
              <a:lnSpc>
                <a:spcPct val="108000"/>
              </a:lnSpc>
              <a:spcBef>
                <a:spcPts val="1200"/>
              </a:spcBef>
            </a:pPr>
            <a:r>
              <a:rPr lang="es-mx">
                <a:solidFill>
                  <a:srgbClr val="D59DFF"/>
                </a:solidFill>
                <a:latin typeface="+mj-lt"/>
              </a:rPr>
              <a:t>Consejo: </a:t>
            </a:r>
            <a:r>
              <a:rPr lang="es-mx" sz="2000">
                <a:solidFill>
                  <a:schemeClr val="bg1"/>
                </a:solidFill>
              </a:rPr>
              <a:t>¡Intenta hacer tu plan en papel!</a:t>
            </a:r>
          </a:p>
        </p:txBody>
      </p:sp>
      <p:pic>
        <p:nvPicPr>
          <p:cNvPr id="7" name="Picture Placeholder 6" descr="Captura de pantalla de un videojuego&#10;&#10;Descripción generada automáticamente">
            <a:extLst>
              <a:ext uri="{FF2B5EF4-FFF2-40B4-BE49-F238E27FC236}">
                <a16:creationId xmlns:a16="http://schemas.microsoft.com/office/drawing/2014/main" id="{C7CD90BF-0B50-4366-A7F1-CA7E8D656DE6}"/>
              </a:ext>
            </a:extLst>
          </p:cNvPr>
          <p:cNvPicPr>
            <a:picLocks noGrp="1" noChangeAspect="1"/>
          </p:cNvPicPr>
          <p:nvPr>
            <p:ph type="pic" sz="quarter" idx="11"/>
          </p:nvPr>
        </p:nvPicPr>
        <p:blipFill>
          <a:blip r:embed="rId3" cstate="print">
            <a:extLst>
              <a:ext uri="{28A0092B-C50C-407E-A947-70E740481C1C}">
                <a14:useLocalDpi xmlns:a14="http://schemas.microsoft.com/office/drawing/2010/main"/>
              </a:ext>
            </a:extLst>
          </a:blip>
          <a:srcRect/>
          <a:stretch>
            <a:fillRect/>
          </a:stretch>
        </p:blipFill>
        <p:spPr>
          <a:xfrm>
            <a:off x="5554663" y="0"/>
            <a:ext cx="6637337" cy="6858000"/>
          </a:xfrm>
        </p:spPr>
      </p:pic>
    </p:spTree>
    <p:extLst>
      <p:ext uri="{BB962C8B-B14F-4D97-AF65-F5344CB8AC3E}">
        <p14:creationId xmlns:p14="http://schemas.microsoft.com/office/powerpoint/2010/main" val="3544925902"/>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mx" dirty="0"/>
              <a:t>Conecta la energía al circuito </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11" name="TextBox 10">
            <a:extLst>
              <a:ext uri="{FF2B5EF4-FFF2-40B4-BE49-F238E27FC236}">
                <a16:creationId xmlns:a16="http://schemas.microsoft.com/office/drawing/2014/main" id="{80C0E26E-5F2D-498B-B717-BE6EAC86A2C1}"/>
              </a:ext>
            </a:extLst>
          </p:cNvPr>
          <p:cNvSpPr txBox="1"/>
          <p:nvPr/>
        </p:nvSpPr>
        <p:spPr>
          <a:xfrm>
            <a:off x="7155411" y="2605403"/>
            <a:ext cx="4962418" cy="1384995"/>
          </a:xfrm>
          <a:prstGeom prst="rect">
            <a:avLst/>
          </a:prstGeom>
          <a:noFill/>
        </p:spPr>
        <p:txBody>
          <a:bodyPr wrap="square" rtlCol="0">
            <a:spAutoFit/>
          </a:bodyPr>
          <a:lstStyle/>
          <a:p>
            <a:pPr algn="ctr"/>
            <a:r>
              <a:rPr lang="es-mx"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Presiona "C" para abrir el creador de código.</a:t>
            </a: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DC1BB6C5-97DE-4055-BB63-7A7DEC776A18}"/>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909454"/>
            <a:ext cx="6843011" cy="2880470"/>
          </a:xfrm>
          <a:prstGeom prst="rect">
            <a:avLst/>
          </a:prstGeom>
        </p:spPr>
      </p:pic>
    </p:spTree>
    <p:extLst>
      <p:ext uri="{BB962C8B-B14F-4D97-AF65-F5344CB8AC3E}">
        <p14:creationId xmlns:p14="http://schemas.microsoft.com/office/powerpoint/2010/main" val="35896228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mx" dirty="0"/>
              <a:t>Uso del creador de código (bloques)</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11" name="TextBox 10">
            <a:extLst>
              <a:ext uri="{FF2B5EF4-FFF2-40B4-BE49-F238E27FC236}">
                <a16:creationId xmlns:a16="http://schemas.microsoft.com/office/drawing/2014/main" id="{80C0E26E-5F2D-498B-B717-BE6EAC86A2C1}"/>
              </a:ext>
            </a:extLst>
          </p:cNvPr>
          <p:cNvSpPr txBox="1"/>
          <p:nvPr/>
        </p:nvSpPr>
        <p:spPr>
          <a:xfrm>
            <a:off x="4212518" y="1732081"/>
            <a:ext cx="7639240" cy="3662541"/>
          </a:xfrm>
          <a:prstGeom prst="rect">
            <a:avLst/>
          </a:prstGeom>
          <a:noFill/>
        </p:spPr>
        <p:txBody>
          <a:bodyPr wrap="square" rtlCol="0">
            <a:spAutoFit/>
          </a:bodyPr>
          <a:lstStyle/>
          <a:p>
            <a:r>
              <a:rPr lang="es-mx"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Paso 1: Lee la tarea de programación.</a:t>
            </a:r>
          </a:p>
          <a:p>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es-mx"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Paso 2: Utiliza los bloques de palabras de MakeCode que están disponibles en tu caja de herramientas. Arrástralos y suéltalos en el área de programación.</a:t>
            </a:r>
          </a:p>
          <a:p>
            <a:endParaRPr lang="en-US" sz="3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es-mx"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Paso 3: Presiona la flecha verde de inicio para probar tu código. </a:t>
            </a:r>
          </a:p>
        </p:txBody>
      </p:sp>
      <p:pic>
        <p:nvPicPr>
          <p:cNvPr id="2" name="Picture 1">
            <a:extLst>
              <a:ext uri="{FF2B5EF4-FFF2-40B4-BE49-F238E27FC236}">
                <a16:creationId xmlns:a16="http://schemas.microsoft.com/office/drawing/2014/main" id="{612682EC-03CC-491B-BA4E-F70258E5C27F}"/>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21208" y="1592825"/>
            <a:ext cx="3219966" cy="4000629"/>
          </a:xfrm>
          <a:prstGeom prst="rect">
            <a:avLst/>
          </a:prstGeom>
        </p:spPr>
      </p:pic>
      <p:sp>
        <p:nvSpPr>
          <p:cNvPr id="15" name="Arrow: Left 14">
            <a:extLst>
              <a:ext uri="{FF2B5EF4-FFF2-40B4-BE49-F238E27FC236}">
                <a16:creationId xmlns:a16="http://schemas.microsoft.com/office/drawing/2014/main" id="{8815F5DF-718F-4DF9-AC8C-88CF837BD85D}"/>
              </a:ext>
            </a:extLst>
          </p:cNvPr>
          <p:cNvSpPr/>
          <p:nvPr/>
        </p:nvSpPr>
        <p:spPr bwMode="auto">
          <a:xfrm>
            <a:off x="3275401" y="3984762"/>
            <a:ext cx="1245307" cy="306705"/>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6" name="Arrow: Left 5">
            <a:extLst>
              <a:ext uri="{FF2B5EF4-FFF2-40B4-BE49-F238E27FC236}">
                <a16:creationId xmlns:a16="http://schemas.microsoft.com/office/drawing/2014/main" id="{E50F0EF1-B938-4E94-9FC1-BF132C42671B}"/>
              </a:ext>
            </a:extLst>
          </p:cNvPr>
          <p:cNvSpPr/>
          <p:nvPr/>
        </p:nvSpPr>
        <p:spPr bwMode="auto">
          <a:xfrm>
            <a:off x="3599251" y="2206293"/>
            <a:ext cx="921457" cy="306705"/>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6" name="Arrow: Left 15">
            <a:extLst>
              <a:ext uri="{FF2B5EF4-FFF2-40B4-BE49-F238E27FC236}">
                <a16:creationId xmlns:a16="http://schemas.microsoft.com/office/drawing/2014/main" id="{8E52E405-CD62-4A65-B766-7DEA311CD1CF}"/>
              </a:ext>
            </a:extLst>
          </p:cNvPr>
          <p:cNvSpPr/>
          <p:nvPr/>
        </p:nvSpPr>
        <p:spPr bwMode="auto">
          <a:xfrm rot="18892294">
            <a:off x="3685226" y="4779166"/>
            <a:ext cx="621655" cy="256012"/>
          </a:xfrm>
          <a:prstGeom prst="leftArrow">
            <a:avLst>
              <a:gd name="adj1" fmla="val 57219"/>
              <a:gd name="adj2" fmla="val 50000"/>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5" name="Rectangle 4">
            <a:extLst>
              <a:ext uri="{FF2B5EF4-FFF2-40B4-BE49-F238E27FC236}">
                <a16:creationId xmlns:a16="http://schemas.microsoft.com/office/drawing/2014/main" id="{8FFF96F1-9642-4404-A101-D84A8EC796EF}"/>
              </a:ext>
            </a:extLst>
          </p:cNvPr>
          <p:cNvSpPr/>
          <p:nvPr/>
        </p:nvSpPr>
        <p:spPr bwMode="auto">
          <a:xfrm>
            <a:off x="609600" y="2005781"/>
            <a:ext cx="2757948" cy="432619"/>
          </a:xfrm>
          <a:prstGeom prst="rect">
            <a:avLst/>
          </a:prstGeom>
          <a:solidFill>
            <a:srgbClr val="C6C6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9529270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mx" dirty="0"/>
              <a:t>Uso del creador de código (bloques)</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11" name="TextBox 10">
            <a:extLst>
              <a:ext uri="{FF2B5EF4-FFF2-40B4-BE49-F238E27FC236}">
                <a16:creationId xmlns:a16="http://schemas.microsoft.com/office/drawing/2014/main" id="{80C0E26E-5F2D-498B-B717-BE6EAC86A2C1}"/>
              </a:ext>
            </a:extLst>
          </p:cNvPr>
          <p:cNvSpPr txBox="1"/>
          <p:nvPr/>
        </p:nvSpPr>
        <p:spPr>
          <a:xfrm>
            <a:off x="5260871" y="1340184"/>
            <a:ext cx="5362575" cy="3416320"/>
          </a:xfrm>
          <a:prstGeom prst="rect">
            <a:avLst/>
          </a:prstGeom>
          <a:noFill/>
        </p:spPr>
        <p:txBody>
          <a:bodyPr wrap="square" rtlCol="0">
            <a:spAutoFit/>
          </a:bodyPr>
          <a:lstStyle/>
          <a:p>
            <a:r>
              <a:rPr lang="es-mx"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Si la tarea de programación es demasiado grande y no cabe en la media pantalla, deberás presionar este botón de </a:t>
            </a:r>
            <a:r>
              <a:rPr lang="es-mx" sz="24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expansión</a:t>
            </a:r>
            <a:r>
              <a:rPr lang="es-mx"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 para que el creador de código se muestre en toda la pantalla. </a:t>
            </a:r>
          </a:p>
          <a:p>
            <a:endParaRPr lang="en-US"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es-mx"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Si necesitas ayuda para resolver un desafío de programación, selecciona el botón de </a:t>
            </a:r>
            <a:r>
              <a:rPr lang="es-mx" sz="24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pista, </a:t>
            </a:r>
            <a:r>
              <a:rPr lang="es-mx"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que tiene forma de foco con un signo de interrogación. ¡Estas pistas son muy útiles!</a:t>
            </a:r>
          </a:p>
        </p:txBody>
      </p:sp>
      <p:sp>
        <p:nvSpPr>
          <p:cNvPr id="6" name="Oval 5">
            <a:extLst>
              <a:ext uri="{FF2B5EF4-FFF2-40B4-BE49-F238E27FC236}">
                <a16:creationId xmlns:a16="http://schemas.microsoft.com/office/drawing/2014/main" id="{05D60F4F-CBA2-42F3-932A-E17D14ED9B6C}"/>
              </a:ext>
            </a:extLst>
          </p:cNvPr>
          <p:cNvSpPr/>
          <p:nvPr/>
        </p:nvSpPr>
        <p:spPr bwMode="auto">
          <a:xfrm>
            <a:off x="3844413" y="1651893"/>
            <a:ext cx="437535" cy="409715"/>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 name="Oval 6">
            <a:extLst>
              <a:ext uri="{FF2B5EF4-FFF2-40B4-BE49-F238E27FC236}">
                <a16:creationId xmlns:a16="http://schemas.microsoft.com/office/drawing/2014/main" id="{3B891A60-D734-4B57-86DC-1C5D0E5B0B9F}"/>
              </a:ext>
            </a:extLst>
          </p:cNvPr>
          <p:cNvSpPr/>
          <p:nvPr/>
        </p:nvSpPr>
        <p:spPr bwMode="auto">
          <a:xfrm>
            <a:off x="734079" y="1201019"/>
            <a:ext cx="632348" cy="535305"/>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2" name="Picture 1">
            <a:extLst>
              <a:ext uri="{FF2B5EF4-FFF2-40B4-BE49-F238E27FC236}">
                <a16:creationId xmlns:a16="http://schemas.microsoft.com/office/drawing/2014/main" id="{A3B0DC82-039F-474C-9135-0B4243CEFC5A}"/>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17968" y="1188720"/>
            <a:ext cx="3922973" cy="4874076"/>
          </a:xfrm>
          <a:prstGeom prst="rect">
            <a:avLst/>
          </a:prstGeom>
        </p:spPr>
      </p:pic>
      <p:sp>
        <p:nvSpPr>
          <p:cNvPr id="3" name="Rectangle 2">
            <a:extLst>
              <a:ext uri="{FF2B5EF4-FFF2-40B4-BE49-F238E27FC236}">
                <a16:creationId xmlns:a16="http://schemas.microsoft.com/office/drawing/2014/main" id="{0097B3ED-E5C8-4148-946B-5DF1F6B2625E}"/>
              </a:ext>
            </a:extLst>
          </p:cNvPr>
          <p:cNvSpPr/>
          <p:nvPr/>
        </p:nvSpPr>
        <p:spPr bwMode="auto">
          <a:xfrm>
            <a:off x="634181" y="1736324"/>
            <a:ext cx="3210232" cy="535305"/>
          </a:xfrm>
          <a:prstGeom prst="rect">
            <a:avLst/>
          </a:prstGeom>
          <a:solidFill>
            <a:srgbClr val="C6C6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Arrow: Left 7">
            <a:extLst>
              <a:ext uri="{FF2B5EF4-FFF2-40B4-BE49-F238E27FC236}">
                <a16:creationId xmlns:a16="http://schemas.microsoft.com/office/drawing/2014/main" id="{520D2EC8-4BA7-46B5-8462-4B3CD5F71015}"/>
              </a:ext>
            </a:extLst>
          </p:cNvPr>
          <p:cNvSpPr/>
          <p:nvPr/>
        </p:nvSpPr>
        <p:spPr bwMode="auto">
          <a:xfrm>
            <a:off x="1568554" y="1279259"/>
            <a:ext cx="3692317" cy="372634"/>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9" name="Arrow: Left 8">
            <a:extLst>
              <a:ext uri="{FF2B5EF4-FFF2-40B4-BE49-F238E27FC236}">
                <a16:creationId xmlns:a16="http://schemas.microsoft.com/office/drawing/2014/main" id="{340D13B5-27EA-4E50-8666-C78E93D8E220}"/>
              </a:ext>
            </a:extLst>
          </p:cNvPr>
          <p:cNvSpPr/>
          <p:nvPr/>
        </p:nvSpPr>
        <p:spPr bwMode="auto">
          <a:xfrm rot="3489368">
            <a:off x="3887064" y="2537804"/>
            <a:ext cx="1588874" cy="372634"/>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0" name="Oval 19">
            <a:extLst>
              <a:ext uri="{FF2B5EF4-FFF2-40B4-BE49-F238E27FC236}">
                <a16:creationId xmlns:a16="http://schemas.microsoft.com/office/drawing/2014/main" id="{C5355704-6472-4709-8CDA-AFE1946C79C9}"/>
              </a:ext>
            </a:extLst>
          </p:cNvPr>
          <p:cNvSpPr/>
          <p:nvPr/>
        </p:nvSpPr>
        <p:spPr bwMode="auto">
          <a:xfrm>
            <a:off x="734079" y="1213318"/>
            <a:ext cx="632348" cy="535305"/>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3" name="Oval 22">
            <a:extLst>
              <a:ext uri="{FF2B5EF4-FFF2-40B4-BE49-F238E27FC236}">
                <a16:creationId xmlns:a16="http://schemas.microsoft.com/office/drawing/2014/main" id="{9C756996-3193-4C95-8224-44D51D5EAA77}"/>
              </a:ext>
            </a:extLst>
          </p:cNvPr>
          <p:cNvSpPr/>
          <p:nvPr/>
        </p:nvSpPr>
        <p:spPr bwMode="auto">
          <a:xfrm>
            <a:off x="3844413" y="1664192"/>
            <a:ext cx="458992" cy="360335"/>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549603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mx" dirty="0"/>
              <a:t>Uso del creador de código (Python)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11" name="TextBox 10">
            <a:extLst>
              <a:ext uri="{FF2B5EF4-FFF2-40B4-BE49-F238E27FC236}">
                <a16:creationId xmlns:a16="http://schemas.microsoft.com/office/drawing/2014/main" id="{80C0E26E-5F2D-498B-B717-BE6EAC86A2C1}"/>
              </a:ext>
            </a:extLst>
          </p:cNvPr>
          <p:cNvSpPr txBox="1"/>
          <p:nvPr/>
        </p:nvSpPr>
        <p:spPr>
          <a:xfrm>
            <a:off x="5974643" y="1878895"/>
            <a:ext cx="5398207" cy="3231654"/>
          </a:xfrm>
          <a:prstGeom prst="rect">
            <a:avLst/>
          </a:prstGeom>
          <a:noFill/>
        </p:spPr>
        <p:txBody>
          <a:bodyPr wrap="square" rtlCol="0">
            <a:spAutoFit/>
          </a:bodyPr>
          <a:lstStyle/>
          <a:p>
            <a:r>
              <a:rPr lang="es-mx"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Paso 1: Lee la tarea de programación.</a:t>
            </a:r>
          </a:p>
          <a:p>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es-mx"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Paso 2: Escribe tu código de Python en Actividad. </a:t>
            </a:r>
          </a:p>
          <a:p>
            <a:endParaRPr lang="en-US" sz="3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es-mx"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Paso 3: Presiona el botón "Ejecutar" en la parte inferior de la pantalla.</a:t>
            </a:r>
          </a:p>
        </p:txBody>
      </p:sp>
      <p:sp>
        <p:nvSpPr>
          <p:cNvPr id="6" name="Arrow: Left 5">
            <a:extLst>
              <a:ext uri="{FF2B5EF4-FFF2-40B4-BE49-F238E27FC236}">
                <a16:creationId xmlns:a16="http://schemas.microsoft.com/office/drawing/2014/main" id="{E50F0EF1-B938-4E94-9FC1-BF132C42671B}"/>
              </a:ext>
            </a:extLst>
          </p:cNvPr>
          <p:cNvSpPr/>
          <p:nvPr/>
        </p:nvSpPr>
        <p:spPr bwMode="auto">
          <a:xfrm>
            <a:off x="3331629" y="2007870"/>
            <a:ext cx="921457" cy="306705"/>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6" name="Arrow: Left 15">
            <a:extLst>
              <a:ext uri="{FF2B5EF4-FFF2-40B4-BE49-F238E27FC236}">
                <a16:creationId xmlns:a16="http://schemas.microsoft.com/office/drawing/2014/main" id="{8E52E405-CD62-4A65-B766-7DEA311CD1CF}"/>
              </a:ext>
            </a:extLst>
          </p:cNvPr>
          <p:cNvSpPr/>
          <p:nvPr/>
        </p:nvSpPr>
        <p:spPr bwMode="auto">
          <a:xfrm rot="18892294">
            <a:off x="3508185" y="4836938"/>
            <a:ext cx="777594" cy="230848"/>
          </a:xfrm>
          <a:prstGeom prst="leftArrow">
            <a:avLst>
              <a:gd name="adj1" fmla="val 26764"/>
              <a:gd name="adj2" fmla="val 50000"/>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3074" name="Picture 2">
            <a:extLst>
              <a:ext uri="{FF2B5EF4-FFF2-40B4-BE49-F238E27FC236}">
                <a16:creationId xmlns:a16="http://schemas.microsoft.com/office/drawing/2014/main" id="{9EFE5BD1-D47A-4DB6-AB51-4C759B809D05}"/>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819150" y="1260002"/>
            <a:ext cx="4894971" cy="4688859"/>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F03297F8-E116-4865-9517-3C4FFDCD7CBA}"/>
              </a:ext>
            </a:extLst>
          </p:cNvPr>
          <p:cNvSpPr/>
          <p:nvPr/>
        </p:nvSpPr>
        <p:spPr bwMode="auto">
          <a:xfrm>
            <a:off x="1160206" y="1538748"/>
            <a:ext cx="4080388" cy="1091381"/>
          </a:xfrm>
          <a:prstGeom prst="rect">
            <a:avLst/>
          </a:prstGeom>
          <a:solidFill>
            <a:srgbClr val="21212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 name="Arrow: Left 1">
            <a:extLst>
              <a:ext uri="{FF2B5EF4-FFF2-40B4-BE49-F238E27FC236}">
                <a16:creationId xmlns:a16="http://schemas.microsoft.com/office/drawing/2014/main" id="{593DD21A-583A-4C50-BFB4-B644FB1212D2}"/>
              </a:ext>
            </a:extLst>
          </p:cNvPr>
          <p:cNvSpPr/>
          <p:nvPr/>
        </p:nvSpPr>
        <p:spPr bwMode="auto">
          <a:xfrm>
            <a:off x="4993992" y="2007869"/>
            <a:ext cx="921457" cy="306705"/>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 name="Arrow: Left 6">
            <a:extLst>
              <a:ext uri="{FF2B5EF4-FFF2-40B4-BE49-F238E27FC236}">
                <a16:creationId xmlns:a16="http://schemas.microsoft.com/office/drawing/2014/main" id="{6020357A-0D99-48B7-9C44-2C775F446FA2}"/>
              </a:ext>
            </a:extLst>
          </p:cNvPr>
          <p:cNvSpPr/>
          <p:nvPr/>
        </p:nvSpPr>
        <p:spPr bwMode="auto">
          <a:xfrm rot="19729364">
            <a:off x="3958872" y="3919437"/>
            <a:ext cx="2070239" cy="306705"/>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Rectangle 7">
            <a:extLst>
              <a:ext uri="{FF2B5EF4-FFF2-40B4-BE49-F238E27FC236}">
                <a16:creationId xmlns:a16="http://schemas.microsoft.com/office/drawing/2014/main" id="{91A247E3-EE5A-44E3-B21B-52ED6CCEDFEF}"/>
              </a:ext>
            </a:extLst>
          </p:cNvPr>
          <p:cNvSpPr/>
          <p:nvPr/>
        </p:nvSpPr>
        <p:spPr bwMode="auto">
          <a:xfrm>
            <a:off x="1160206" y="4739862"/>
            <a:ext cx="2868779" cy="323751"/>
          </a:xfrm>
          <a:prstGeom prst="rect">
            <a:avLst/>
          </a:prstGeom>
          <a:solidFill>
            <a:srgbClr val="21212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9" name="Rectangle 8">
            <a:extLst>
              <a:ext uri="{FF2B5EF4-FFF2-40B4-BE49-F238E27FC236}">
                <a16:creationId xmlns:a16="http://schemas.microsoft.com/office/drawing/2014/main" id="{06DD5264-9900-43DA-BD1A-99ED12CC7B6A}"/>
              </a:ext>
            </a:extLst>
          </p:cNvPr>
          <p:cNvSpPr/>
          <p:nvPr/>
        </p:nvSpPr>
        <p:spPr bwMode="auto">
          <a:xfrm>
            <a:off x="1204451" y="3494722"/>
            <a:ext cx="2868779" cy="323751"/>
          </a:xfrm>
          <a:prstGeom prst="rect">
            <a:avLst/>
          </a:prstGeom>
          <a:solidFill>
            <a:srgbClr val="21212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0" name="Arrow: Left 9">
            <a:extLst>
              <a:ext uri="{FF2B5EF4-FFF2-40B4-BE49-F238E27FC236}">
                <a16:creationId xmlns:a16="http://schemas.microsoft.com/office/drawing/2014/main" id="{20DC032A-68B2-4A74-9DF9-D990088D48E9}"/>
              </a:ext>
            </a:extLst>
          </p:cNvPr>
          <p:cNvSpPr/>
          <p:nvPr/>
        </p:nvSpPr>
        <p:spPr bwMode="auto">
          <a:xfrm rot="20968581">
            <a:off x="1394812" y="5135519"/>
            <a:ext cx="4586309" cy="351451"/>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3" name="Oval 22">
            <a:extLst>
              <a:ext uri="{FF2B5EF4-FFF2-40B4-BE49-F238E27FC236}">
                <a16:creationId xmlns:a16="http://schemas.microsoft.com/office/drawing/2014/main" id="{1CEFDC7E-C655-4090-8FBA-C70076E6F332}"/>
              </a:ext>
            </a:extLst>
          </p:cNvPr>
          <p:cNvSpPr/>
          <p:nvPr/>
        </p:nvSpPr>
        <p:spPr bwMode="auto">
          <a:xfrm>
            <a:off x="875167" y="5569567"/>
            <a:ext cx="570271" cy="488396"/>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8058374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mx" dirty="0"/>
              <a:t>Mensaje de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5194380" y="2079611"/>
            <a:ext cx="4448549" cy="2554545"/>
          </a:xfrm>
          <a:prstGeom prst="rect">
            <a:avLst/>
          </a:prstGeom>
          <a:noFill/>
        </p:spPr>
        <p:txBody>
          <a:bodyPr wrap="square" rtlCol="0">
            <a:spAutoFit/>
          </a:bodyPr>
          <a:lstStyle/>
          <a:p>
            <a:pPr algn="ctr"/>
            <a:r>
              <a:rPr lang="es-mx"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¡Muy bien! Restauraste la energía, y ahora puedes empezar a ayudarnos a corregir todos los problemas</a:t>
            </a:r>
          </a:p>
        </p:txBody>
      </p:sp>
      <p:pic>
        <p:nvPicPr>
          <p:cNvPr id="2" name="Picture 1">
            <a:extLst>
              <a:ext uri="{FF2B5EF4-FFF2-40B4-BE49-F238E27FC236}">
                <a16:creationId xmlns:a16="http://schemas.microsoft.com/office/drawing/2014/main" id="{305A30FA-9D6F-4F56-8432-642D5FBC8D3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18997102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mx" dirty="0"/>
              <a:t>Divisiones del tiempo en la computadora central </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114855"/>
            <a:ext cx="4962418" cy="954107"/>
          </a:xfrm>
          <a:prstGeom prst="rect">
            <a:avLst/>
          </a:prstGeom>
          <a:noFill/>
        </p:spPr>
        <p:txBody>
          <a:bodyPr wrap="square" rtlCol="0">
            <a:spAutoFit/>
          </a:bodyPr>
          <a:lstStyle/>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grpSp>
        <p:nvGrpSpPr>
          <p:cNvPr id="16" name="Group 15">
            <a:extLst>
              <a:ext uri="{FF2B5EF4-FFF2-40B4-BE49-F238E27FC236}">
                <a16:creationId xmlns:a16="http://schemas.microsoft.com/office/drawing/2014/main" id="{2A52FB99-939C-4ED1-A52F-C65BE5A775DB}"/>
              </a:ext>
            </a:extLst>
          </p:cNvPr>
          <p:cNvGrpSpPr/>
          <p:nvPr/>
        </p:nvGrpSpPr>
        <p:grpSpPr>
          <a:xfrm>
            <a:off x="1419226" y="1188720"/>
            <a:ext cx="9020174" cy="4507229"/>
            <a:chOff x="1419226" y="1188720"/>
            <a:chExt cx="9020174" cy="4507229"/>
          </a:xfrm>
        </p:grpSpPr>
        <p:pic>
          <p:nvPicPr>
            <p:cNvPr id="15" name="Picture 14">
              <a:extLst>
                <a:ext uri="{FF2B5EF4-FFF2-40B4-BE49-F238E27FC236}">
                  <a16:creationId xmlns:a16="http://schemas.microsoft.com/office/drawing/2014/main" id="{8C3C0D41-2035-4880-B3BB-7E491707753E}"/>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419226" y="1188720"/>
              <a:ext cx="9020174" cy="4507229"/>
            </a:xfrm>
            <a:prstGeom prst="rect">
              <a:avLst/>
            </a:prstGeom>
          </p:spPr>
        </p:pic>
        <p:pic>
          <p:nvPicPr>
            <p:cNvPr id="9" name="Picture 8">
              <a:extLst>
                <a:ext uri="{FF2B5EF4-FFF2-40B4-BE49-F238E27FC236}">
                  <a16:creationId xmlns:a16="http://schemas.microsoft.com/office/drawing/2014/main" id="{217B4514-3491-47B5-8D0A-B375E1AA74C7}"/>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953251" y="3689511"/>
              <a:ext cx="400050" cy="406239"/>
            </a:xfrm>
            <a:prstGeom prst="rect">
              <a:avLst/>
            </a:prstGeom>
          </p:spPr>
        </p:pic>
      </p:grpSp>
    </p:spTree>
    <p:extLst>
      <p:ext uri="{BB962C8B-B14F-4D97-AF65-F5344CB8AC3E}">
        <p14:creationId xmlns:p14="http://schemas.microsoft.com/office/powerpoint/2010/main" val="27428835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mx" dirty="0"/>
              <a:t>Mensaje de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5305051" y="2145681"/>
            <a:ext cx="3920229" cy="2554545"/>
          </a:xfrm>
          <a:prstGeom prst="rect">
            <a:avLst/>
          </a:prstGeom>
          <a:noFill/>
        </p:spPr>
        <p:txBody>
          <a:bodyPr wrap="square" rtlCol="0">
            <a:spAutoFit/>
          </a:bodyPr>
          <a:lstStyle/>
          <a:p>
            <a:pPr algn="ctr"/>
            <a:r>
              <a:rPr lang="es-mx"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Intentemos resolver este problema. Presiona el botón para seleccionarlo en la computadora de la línea de tiempo.</a:t>
            </a:r>
          </a:p>
        </p:txBody>
      </p:sp>
      <p:pic>
        <p:nvPicPr>
          <p:cNvPr id="2" name="Picture 1">
            <a:extLst>
              <a:ext uri="{FF2B5EF4-FFF2-40B4-BE49-F238E27FC236}">
                <a16:creationId xmlns:a16="http://schemas.microsoft.com/office/drawing/2014/main" id="{D058EEBB-3479-49AA-B116-15F8B019BD2C}"/>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290489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ABA493B-BA1A-4009-AAD2-EC7DF3C31EB3}"/>
              </a:ext>
            </a:extLst>
          </p:cNvPr>
          <p:cNvSpPr>
            <a:spLocks noGrp="1"/>
          </p:cNvSpPr>
          <p:nvPr>
            <p:ph type="body" sz="quarter" idx="13"/>
          </p:nvPr>
        </p:nvSpPr>
        <p:spPr>
          <a:xfrm>
            <a:off x="239848" y="2495138"/>
            <a:ext cx="6902856" cy="2120726"/>
          </a:xfrm>
        </p:spPr>
        <p:txBody>
          <a:bodyPr/>
          <a:lstStyle/>
          <a:p>
            <a:r>
              <a:rPr lang="es-mx" dirty="0"/>
              <a:t>¿Cómo se usan las ciencias de la computación </a:t>
            </a:r>
            <a:r>
              <a:rPr lang="es-mx" sz="4000" dirty="0"/>
              <a:t>(o las habilidades de informática) </a:t>
            </a:r>
            <a:r>
              <a:rPr lang="es-mx" dirty="0"/>
              <a:t>en la escuela?</a:t>
            </a:r>
          </a:p>
        </p:txBody>
      </p:sp>
    </p:spTree>
    <p:extLst>
      <p:ext uri="{BB962C8B-B14F-4D97-AF65-F5344CB8AC3E}">
        <p14:creationId xmlns:p14="http://schemas.microsoft.com/office/powerpoint/2010/main" val="3048960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mx" dirty="0"/>
              <a:t>Selecciona la división del tiempo</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114855"/>
            <a:ext cx="4962418" cy="954107"/>
          </a:xfrm>
          <a:prstGeom prst="rect">
            <a:avLst/>
          </a:prstGeom>
          <a:noFill/>
        </p:spPr>
        <p:txBody>
          <a:bodyPr wrap="square" rtlCol="0">
            <a:spAutoFit/>
          </a:bodyPr>
          <a:lstStyle/>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8" name="Picture 7">
            <a:extLst>
              <a:ext uri="{FF2B5EF4-FFF2-40B4-BE49-F238E27FC236}">
                <a16:creationId xmlns:a16="http://schemas.microsoft.com/office/drawing/2014/main" id="{C81001FE-9324-49A8-86C6-E8924CF0FB0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396292" y="1360916"/>
            <a:ext cx="4277844" cy="4609269"/>
          </a:xfrm>
          <a:prstGeom prst="rect">
            <a:avLst/>
          </a:prstGeom>
        </p:spPr>
      </p:pic>
      <p:sp>
        <p:nvSpPr>
          <p:cNvPr id="15" name="TextBox 14">
            <a:extLst>
              <a:ext uri="{FF2B5EF4-FFF2-40B4-BE49-F238E27FC236}">
                <a16:creationId xmlns:a16="http://schemas.microsoft.com/office/drawing/2014/main" id="{121FB720-3E6B-4BD8-90B3-6C4CE826906B}"/>
              </a:ext>
            </a:extLst>
          </p:cNvPr>
          <p:cNvSpPr txBox="1"/>
          <p:nvPr/>
        </p:nvSpPr>
        <p:spPr>
          <a:xfrm>
            <a:off x="6256337" y="2543006"/>
            <a:ext cx="4962418" cy="2246769"/>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es-mx"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Presiona el botón para seleccionar la división del tiempo.</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spTree>
    <p:extLst>
      <p:ext uri="{BB962C8B-B14F-4D97-AF65-F5344CB8AC3E}">
        <p14:creationId xmlns:p14="http://schemas.microsoft.com/office/powerpoint/2010/main" val="4255478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mx" dirty="0"/>
              <a:t>Mensaje de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801768" y="2151727"/>
            <a:ext cx="4539989" cy="2554545"/>
          </a:xfrm>
          <a:prstGeom prst="rect">
            <a:avLst/>
          </a:prstGeom>
          <a:noFill/>
        </p:spPr>
        <p:txBody>
          <a:bodyPr wrap="square" rtlCol="0">
            <a:spAutoFit/>
          </a:bodyPr>
          <a:lstStyle/>
          <a:p>
            <a:pPr algn="ctr"/>
            <a:r>
              <a:rPr lang="es-mx"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Seleccionaste una división del tiempo. Ahora, dirígete a la cápsula del tiempo para comenzar tu misión.</a:t>
            </a:r>
          </a:p>
        </p:txBody>
      </p:sp>
      <p:pic>
        <p:nvPicPr>
          <p:cNvPr id="2" name="Picture 1">
            <a:extLst>
              <a:ext uri="{FF2B5EF4-FFF2-40B4-BE49-F238E27FC236}">
                <a16:creationId xmlns:a16="http://schemas.microsoft.com/office/drawing/2014/main" id="{2CF03193-6E57-45EC-A103-8FC343CC160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39273178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mx" dirty="0"/>
              <a:t>Dirígete a la cápsula del tiempo</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256338" y="2758449"/>
            <a:ext cx="4962418" cy="1815882"/>
          </a:xfrm>
          <a:prstGeom prst="rect">
            <a:avLst/>
          </a:prstGeom>
          <a:noFill/>
        </p:spPr>
        <p:txBody>
          <a:bodyPr wrap="square" rtlCol="0">
            <a:spAutoFit/>
          </a:bodyPr>
          <a:lstStyle/>
          <a:p>
            <a:pPr algn="ctr"/>
            <a:r>
              <a:rPr lang="es-mx"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¡La cápsula del tiempo es una máquina que te permite viajar en el tiempo! </a:t>
            </a: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9D667342-DCFF-421B-8C6A-930D2452028E}"/>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126427" y="1766306"/>
            <a:ext cx="4809236" cy="3149824"/>
          </a:xfrm>
          <a:prstGeom prst="rect">
            <a:avLst/>
          </a:prstGeom>
        </p:spPr>
      </p:pic>
    </p:spTree>
    <p:extLst>
      <p:ext uri="{BB962C8B-B14F-4D97-AF65-F5344CB8AC3E}">
        <p14:creationId xmlns:p14="http://schemas.microsoft.com/office/powerpoint/2010/main" val="3441566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mx" dirty="0"/>
              <a:t>Mensaje de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5172972" y="1643568"/>
            <a:ext cx="3938010" cy="3046988"/>
          </a:xfrm>
          <a:prstGeom prst="rect">
            <a:avLst/>
          </a:prstGeom>
          <a:noFill/>
        </p:spPr>
        <p:txBody>
          <a:bodyPr wrap="square" rtlCol="0">
            <a:spAutoFit/>
          </a:bodyPr>
          <a:lstStyle/>
          <a:p>
            <a:pPr algn="ctr"/>
            <a:r>
              <a:rPr lang="es-mx"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¡Ahora, avanza hacia la cápsula del tiempo y presiona el botón que está adelante para abrirla y recibir el informe de tu misión!</a:t>
            </a:r>
          </a:p>
        </p:txBody>
      </p:sp>
      <p:pic>
        <p:nvPicPr>
          <p:cNvPr id="2" name="Picture 1">
            <a:extLst>
              <a:ext uri="{FF2B5EF4-FFF2-40B4-BE49-F238E27FC236}">
                <a16:creationId xmlns:a16="http://schemas.microsoft.com/office/drawing/2014/main" id="{1F8FEB90-A681-4C06-9DB9-F23E67175C4A}"/>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30705397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mx" dirty="0"/>
              <a:t>Saltos temporales</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1333063"/>
            <a:ext cx="4962418" cy="4401205"/>
          </a:xfrm>
          <a:prstGeom prst="rect">
            <a:avLst/>
          </a:prstGeom>
          <a:noFill/>
        </p:spPr>
        <p:txBody>
          <a:bodyPr wrap="square" rtlCol="0">
            <a:spAutoFit/>
          </a:bodyPr>
          <a:lstStyle/>
          <a:p>
            <a:pPr algn="ctr"/>
            <a:r>
              <a:rPr lang="es-mx"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Deberás resolver 3 divisiones del tiempo. Cada vez que entres a la cápsula del tiempo, el número que se muestra en un costado te dirá cuántos saltos temporales debes resolver. </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s-mx"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Presiona el botón para abrir la cápsula del tiempo.</a:t>
            </a:r>
          </a:p>
          <a:p>
            <a:pPr algn="ctr"/>
            <a:endParaRPr lang="en-US" sz="2800" dirty="0">
              <a:solidFill>
                <a:schemeClr val="accent5">
                  <a:alpha val="99000"/>
                </a:schemeClr>
              </a:solidFill>
            </a:endParaRPr>
          </a:p>
        </p:txBody>
      </p:sp>
      <p:pic>
        <p:nvPicPr>
          <p:cNvPr id="5" name="Picture 4">
            <a:extLst>
              <a:ext uri="{FF2B5EF4-FFF2-40B4-BE49-F238E27FC236}">
                <a16:creationId xmlns:a16="http://schemas.microsoft.com/office/drawing/2014/main" id="{1E2197DA-5EB1-45C0-AA36-63A1C9456F07}"/>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21208" y="1255768"/>
            <a:ext cx="6031992" cy="2986851"/>
          </a:xfrm>
          <a:prstGeom prst="rect">
            <a:avLst/>
          </a:prstGeom>
        </p:spPr>
      </p:pic>
      <p:sp>
        <p:nvSpPr>
          <p:cNvPr id="7" name="Oval 6">
            <a:extLst>
              <a:ext uri="{FF2B5EF4-FFF2-40B4-BE49-F238E27FC236}">
                <a16:creationId xmlns:a16="http://schemas.microsoft.com/office/drawing/2014/main" id="{4247BB2A-B4BD-48BE-AEDC-561770963DB9}"/>
              </a:ext>
            </a:extLst>
          </p:cNvPr>
          <p:cNvSpPr/>
          <p:nvPr/>
        </p:nvSpPr>
        <p:spPr bwMode="auto">
          <a:xfrm>
            <a:off x="4062413" y="2100545"/>
            <a:ext cx="1333500" cy="1261779"/>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9969888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mx" dirty="0"/>
              <a:t>Abre la cápsula del tiempo</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314926"/>
            <a:ext cx="4962418" cy="2246769"/>
          </a:xfrm>
          <a:prstGeom prst="rect">
            <a:avLst/>
          </a:prstGeom>
          <a:noFill/>
        </p:spPr>
        <p:txBody>
          <a:bodyPr wrap="square" rtlCol="0">
            <a:spAutoFit/>
          </a:bodyPr>
          <a:lstStyle/>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s-mx"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Presiona el botón para abrir la cápsula del tiempo y recibir el informe de tu misión.</a:t>
            </a:r>
          </a:p>
          <a:p>
            <a:pPr algn="ctr"/>
            <a:endParaRPr lang="en-US" sz="2800" dirty="0">
              <a:solidFill>
                <a:schemeClr val="accent5">
                  <a:alpha val="99000"/>
                </a:schemeClr>
              </a:solidFill>
            </a:endParaRPr>
          </a:p>
        </p:txBody>
      </p:sp>
      <p:pic>
        <p:nvPicPr>
          <p:cNvPr id="5" name="Picture 4">
            <a:extLst>
              <a:ext uri="{FF2B5EF4-FFF2-40B4-BE49-F238E27FC236}">
                <a16:creationId xmlns:a16="http://schemas.microsoft.com/office/drawing/2014/main" id="{1E2197DA-5EB1-45C0-AA36-63A1C9456F0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255768"/>
            <a:ext cx="6031992" cy="4068707"/>
          </a:xfrm>
          <a:prstGeom prst="rect">
            <a:avLst/>
          </a:prstGeom>
        </p:spPr>
      </p:pic>
      <p:sp>
        <p:nvSpPr>
          <p:cNvPr id="7" name="Oval 6">
            <a:extLst>
              <a:ext uri="{FF2B5EF4-FFF2-40B4-BE49-F238E27FC236}">
                <a16:creationId xmlns:a16="http://schemas.microsoft.com/office/drawing/2014/main" id="{4247BB2A-B4BD-48BE-AEDC-561770963DB9}"/>
              </a:ext>
            </a:extLst>
          </p:cNvPr>
          <p:cNvSpPr/>
          <p:nvPr/>
        </p:nvSpPr>
        <p:spPr bwMode="auto">
          <a:xfrm>
            <a:off x="1757363" y="2114067"/>
            <a:ext cx="1333500" cy="1261779"/>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7290140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mx" dirty="0"/>
              <a:t>Informe de la misión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724764" y="1673869"/>
            <a:ext cx="5270135" cy="3108543"/>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es-mx"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Vamos a leer el informe de la misión. </a:t>
            </a:r>
          </a:p>
          <a:p>
            <a:pPr algn="ctr"/>
            <a:r>
              <a:rPr lang="es-mx"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¡Recuerda que puedes utilizar el lector inmersivo si necesitas ayuda al jugar por tu cuenta!</a:t>
            </a:r>
          </a:p>
          <a:p>
            <a:pPr algn="ctr"/>
            <a:endParaRPr lang="en-US" sz="2800" dirty="0">
              <a:solidFill>
                <a:schemeClr val="accent5">
                  <a:alpha val="99000"/>
                </a:schemeClr>
              </a:solidFill>
            </a:endParaRPr>
          </a:p>
        </p:txBody>
      </p:sp>
      <p:pic>
        <p:nvPicPr>
          <p:cNvPr id="5" name="Picture 4">
            <a:extLst>
              <a:ext uri="{FF2B5EF4-FFF2-40B4-BE49-F238E27FC236}">
                <a16:creationId xmlns:a16="http://schemas.microsoft.com/office/drawing/2014/main" id="{7022BCD1-25F2-45D0-8B43-7DD084E8B59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457161" y="1535059"/>
            <a:ext cx="2867046" cy="3386162"/>
          </a:xfrm>
          <a:prstGeom prst="rect">
            <a:avLst/>
          </a:prstGeom>
        </p:spPr>
      </p:pic>
    </p:spTree>
    <p:extLst>
      <p:ext uri="{BB962C8B-B14F-4D97-AF65-F5344CB8AC3E}">
        <p14:creationId xmlns:p14="http://schemas.microsoft.com/office/powerpoint/2010/main" val="21738181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mx" dirty="0"/>
              <a:t>Entra a la cápsula del tiempo</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094412" y="2758449"/>
            <a:ext cx="5726113" cy="2246769"/>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es-mx"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Presiona el botón ubicado en la cápsula del tiempo</a:t>
            </a:r>
            <a:r>
              <a:rPr lang="es-mx" sz="2800" dirty="0">
                <a:solidFill>
                  <a:schemeClr val="accent5">
                    <a:alpha val="99000"/>
                  </a:schemeClr>
                </a:solidFill>
              </a:rPr>
              <a:t>.</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4E6D2BA8-FCBD-43D9-BE27-A865381EAED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578386" y="1303299"/>
            <a:ext cx="3981450" cy="4726182"/>
          </a:xfrm>
          <a:prstGeom prst="rect">
            <a:avLst/>
          </a:prstGeom>
        </p:spPr>
      </p:pic>
    </p:spTree>
    <p:extLst>
      <p:ext uri="{BB962C8B-B14F-4D97-AF65-F5344CB8AC3E}">
        <p14:creationId xmlns:p14="http://schemas.microsoft.com/office/powerpoint/2010/main" val="5049115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mx" dirty="0"/>
              <a:t>Entra a la cápsula del tiempo</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094411" y="2112118"/>
            <a:ext cx="5726113" cy="3108543"/>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es-mx"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Al presionar el botón, verás un mensaje que dice "teletransportando". ¡Esto significa que estás viajando en el tiempo! </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7" name="Picture 6">
            <a:extLst>
              <a:ext uri="{FF2B5EF4-FFF2-40B4-BE49-F238E27FC236}">
                <a16:creationId xmlns:a16="http://schemas.microsoft.com/office/drawing/2014/main" id="{082E8199-FD11-4006-9BE3-857ED327658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28650" y="1188720"/>
            <a:ext cx="5314950" cy="4562475"/>
          </a:xfrm>
          <a:prstGeom prst="rect">
            <a:avLst/>
          </a:prstGeom>
        </p:spPr>
      </p:pic>
      <p:sp>
        <p:nvSpPr>
          <p:cNvPr id="8" name="Oval 7">
            <a:extLst>
              <a:ext uri="{FF2B5EF4-FFF2-40B4-BE49-F238E27FC236}">
                <a16:creationId xmlns:a16="http://schemas.microsoft.com/office/drawing/2014/main" id="{9E0C3BF9-528E-4E8C-9DDC-488DB8B2F714}"/>
              </a:ext>
            </a:extLst>
          </p:cNvPr>
          <p:cNvSpPr/>
          <p:nvPr/>
        </p:nvSpPr>
        <p:spPr bwMode="auto">
          <a:xfrm>
            <a:off x="1451768" y="3469957"/>
            <a:ext cx="2943225" cy="809625"/>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1263345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mx" dirty="0"/>
              <a:t>¡Esto es Orquesta de JAZZ!</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1430267"/>
            <a:ext cx="4962418" cy="954107"/>
          </a:xfrm>
          <a:prstGeom prst="rect">
            <a:avLst/>
          </a:prstGeom>
          <a:noFill/>
        </p:spPr>
        <p:txBody>
          <a:bodyPr wrap="square" rtlCol="0">
            <a:spAutoFit/>
          </a:bodyPr>
          <a:lstStyle/>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sp>
        <p:nvSpPr>
          <p:cNvPr id="7" name="TextBox 6">
            <a:extLst>
              <a:ext uri="{FF2B5EF4-FFF2-40B4-BE49-F238E27FC236}">
                <a16:creationId xmlns:a16="http://schemas.microsoft.com/office/drawing/2014/main" id="{12EBAB88-BF92-4973-9609-28544A8BA440}"/>
              </a:ext>
            </a:extLst>
          </p:cNvPr>
          <p:cNvSpPr txBox="1"/>
          <p:nvPr/>
        </p:nvSpPr>
        <p:spPr>
          <a:xfrm>
            <a:off x="6898241" y="2625921"/>
            <a:ext cx="4962418" cy="1200329"/>
          </a:xfrm>
          <a:prstGeom prst="rect">
            <a:avLst/>
          </a:prstGeom>
          <a:noFill/>
        </p:spPr>
        <p:txBody>
          <a:bodyPr wrap="square" rtlCol="0">
            <a:spAutoFit/>
          </a:bodyPr>
          <a:lstStyle/>
          <a:p>
            <a:pPr algn="ctr"/>
            <a:r>
              <a:rPr lang="es-mx"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Este es tu punto de generación en este mundo. Verás esta imagen al iniciar el juego.</a:t>
            </a:r>
          </a:p>
        </p:txBody>
      </p:sp>
      <p:pic>
        <p:nvPicPr>
          <p:cNvPr id="2" name="Picture 1">
            <a:extLst>
              <a:ext uri="{FF2B5EF4-FFF2-40B4-BE49-F238E27FC236}">
                <a16:creationId xmlns:a16="http://schemas.microsoft.com/office/drawing/2014/main" id="{15BFD153-BE8F-43CB-B0DB-B4A222A1B372}"/>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38200" y="1430267"/>
            <a:ext cx="5870165" cy="4232079"/>
          </a:xfrm>
          <a:prstGeom prst="rect">
            <a:avLst/>
          </a:prstGeom>
        </p:spPr>
      </p:pic>
    </p:spTree>
    <p:extLst>
      <p:ext uri="{BB962C8B-B14F-4D97-AF65-F5344CB8AC3E}">
        <p14:creationId xmlns:p14="http://schemas.microsoft.com/office/powerpoint/2010/main" val="16269794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23EEC04-5491-4AA0-A760-FD654DED6308}"/>
              </a:ext>
            </a:extLst>
          </p:cNvPr>
          <p:cNvSpPr>
            <a:spLocks noGrp="1"/>
          </p:cNvSpPr>
          <p:nvPr>
            <p:ph type="body" sz="quarter" idx="13"/>
          </p:nvPr>
        </p:nvSpPr>
        <p:spPr>
          <a:xfrm>
            <a:off x="209026" y="2618427"/>
            <a:ext cx="6902856" cy="2120726"/>
          </a:xfrm>
        </p:spPr>
        <p:txBody>
          <a:bodyPr/>
          <a:lstStyle/>
          <a:p>
            <a:r>
              <a:rPr lang="es-mx" dirty="0"/>
              <a:t>¿Cómo se usan las ciencias de la computación en mis pasatiempos o en diferentes empleos?</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Tree>
    <p:extLst>
      <p:ext uri="{BB962C8B-B14F-4D97-AF65-F5344CB8AC3E}">
        <p14:creationId xmlns:p14="http://schemas.microsoft.com/office/powerpoint/2010/main" val="1826388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mx" dirty="0"/>
              <a:t>Mensaje de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3567283" y="1504394"/>
            <a:ext cx="7623231" cy="4031873"/>
          </a:xfrm>
          <a:prstGeom prst="rect">
            <a:avLst/>
          </a:prstGeom>
          <a:noFill/>
        </p:spPr>
        <p:txBody>
          <a:bodyPr wrap="square" rtlCol="0">
            <a:spAutoFit/>
          </a:bodyPr>
          <a:lstStyle/>
          <a:p>
            <a:pPr algn="ctr"/>
            <a:r>
              <a:rPr lang="es-mx"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Parece que el músico de jazz tiene un problema. ¡Veamos si podemos ayudarlo!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s-mx"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Estoy detectando algo oculto detrás de la pared que está atrás del músico. ¡Utiliza tu dispositivo T.A.L.K. para enviar a tu Agent hacia la ubicación </a:t>
            </a:r>
          </a:p>
          <a:p>
            <a:pPr algn="ctr"/>
            <a:r>
              <a:rPr lang="es-mx"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detectada! </a:t>
            </a:r>
          </a:p>
        </p:txBody>
      </p:sp>
      <p:pic>
        <p:nvPicPr>
          <p:cNvPr id="2" name="Picture 1">
            <a:extLst>
              <a:ext uri="{FF2B5EF4-FFF2-40B4-BE49-F238E27FC236}">
                <a16:creationId xmlns:a16="http://schemas.microsoft.com/office/drawing/2014/main" id="{ACDC073B-B1CA-46A3-A672-3ADADF878BE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50506" y="1586073"/>
            <a:ext cx="2786083" cy="3457600"/>
          </a:xfrm>
          <a:prstGeom prst="rect">
            <a:avLst/>
          </a:prstGeom>
        </p:spPr>
      </p:pic>
    </p:spTree>
    <p:extLst>
      <p:ext uri="{BB962C8B-B14F-4D97-AF65-F5344CB8AC3E}">
        <p14:creationId xmlns:p14="http://schemas.microsoft.com/office/powerpoint/2010/main" val="3000592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mx" dirty="0"/>
              <a:t>NPC: músico de jazz</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471166" y="1897653"/>
            <a:ext cx="5464550" cy="2554545"/>
          </a:xfrm>
          <a:prstGeom prst="rect">
            <a:avLst/>
          </a:prstGeom>
          <a:noFill/>
        </p:spPr>
        <p:txBody>
          <a:bodyPr wrap="square" rtlCol="0">
            <a:spAutoFit/>
          </a:bodyPr>
          <a:lstStyle/>
          <a:p>
            <a:pPr algn="ctr"/>
            <a:r>
              <a:rPr lang="es-mx"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¡Me abuchearon en otro escenario! ¡Desde que perdí mi trompeta, parece que no soy el mismo! ¿Tendré una maldición?</a:t>
            </a:r>
          </a:p>
        </p:txBody>
      </p:sp>
      <p:pic>
        <p:nvPicPr>
          <p:cNvPr id="5" name="Picture 4">
            <a:extLst>
              <a:ext uri="{FF2B5EF4-FFF2-40B4-BE49-F238E27FC236}">
                <a16:creationId xmlns:a16="http://schemas.microsoft.com/office/drawing/2014/main" id="{5A28B592-86C7-445C-ACBE-9F8D5D8DAE03}"/>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597741" y="1707501"/>
            <a:ext cx="2394155" cy="3705157"/>
          </a:xfrm>
          <a:prstGeom prst="rect">
            <a:avLst/>
          </a:prstGeom>
        </p:spPr>
      </p:pic>
    </p:spTree>
    <p:extLst>
      <p:ext uri="{BB962C8B-B14F-4D97-AF65-F5344CB8AC3E}">
        <p14:creationId xmlns:p14="http://schemas.microsoft.com/office/powerpoint/2010/main" val="26655132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mx" dirty="0"/>
              <a:t>ORQUESTA de JAZZ</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893422" y="1874728"/>
            <a:ext cx="4962418" cy="3108543"/>
          </a:xfrm>
          <a:prstGeom prst="rect">
            <a:avLst/>
          </a:prstGeom>
          <a:noFill/>
        </p:spPr>
        <p:txBody>
          <a:bodyPr wrap="square" rtlCol="0">
            <a:spAutoFit/>
          </a:bodyPr>
          <a:lstStyle/>
          <a:p>
            <a:pPr algn="ctr"/>
            <a:r>
              <a:rPr lang="es-mx"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Cuando tengas el dispositivo T.A.L.K. en la mano, verás un nuevo cuadro de color gris que dice </a:t>
            </a:r>
          </a:p>
          <a:p>
            <a:pPr algn="ctr"/>
            <a:r>
              <a:rPr lang="es-mx" sz="28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"Usar dispositivo T.A.L.K.".</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s-mx"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Presiona el botón para ver la siguiente pantalla emergente.</a:t>
            </a:r>
          </a:p>
        </p:txBody>
      </p:sp>
      <p:pic>
        <p:nvPicPr>
          <p:cNvPr id="3" name="Picture 2">
            <a:extLst>
              <a:ext uri="{FF2B5EF4-FFF2-40B4-BE49-F238E27FC236}">
                <a16:creationId xmlns:a16="http://schemas.microsoft.com/office/drawing/2014/main" id="{A1EBD21C-BCF6-478C-8D62-8416BB97221A}"/>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614615" y="2005338"/>
            <a:ext cx="6127242" cy="3108543"/>
          </a:xfrm>
          <a:prstGeom prst="rect">
            <a:avLst/>
          </a:prstGeom>
        </p:spPr>
      </p:pic>
    </p:spTree>
    <p:extLst>
      <p:ext uri="{BB962C8B-B14F-4D97-AF65-F5344CB8AC3E}">
        <p14:creationId xmlns:p14="http://schemas.microsoft.com/office/powerpoint/2010/main" val="11576742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E6EDB01-C7A1-46F7-A5A2-9742CFC1E158}"/>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l="1047" t="2135"/>
          <a:stretch/>
        </p:blipFill>
        <p:spPr>
          <a:xfrm>
            <a:off x="894736" y="2021013"/>
            <a:ext cx="5442121" cy="2647354"/>
          </a:xfrm>
          <a:prstGeom prst="rect">
            <a:avLst/>
          </a:prstGeom>
        </p:spPr>
      </p:pic>
      <p:sp>
        <p:nvSpPr>
          <p:cNvPr id="4" name="Title 3"/>
          <p:cNvSpPr>
            <a:spLocks noGrp="1"/>
          </p:cNvSpPr>
          <p:nvPr>
            <p:ph type="title"/>
          </p:nvPr>
        </p:nvSpPr>
        <p:spPr/>
        <p:txBody>
          <a:bodyPr/>
          <a:lstStyle/>
          <a:p>
            <a:r>
              <a:rPr lang="es-mx" dirty="0"/>
              <a:t>ORQUESTA DE JAZZ</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3"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453158" y="2693783"/>
            <a:ext cx="4962418" cy="1815882"/>
          </a:xfrm>
          <a:prstGeom prst="rect">
            <a:avLst/>
          </a:prstGeom>
          <a:noFill/>
        </p:spPr>
        <p:txBody>
          <a:bodyPr wrap="square" rtlCol="0">
            <a:spAutoFit/>
          </a:bodyPr>
          <a:lstStyle/>
          <a:p>
            <a:pPr algn="ctr"/>
            <a:r>
              <a:rPr lang="es-mx"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¡Haz clic en "Iniciar actividad"</a:t>
            </a:r>
          </a:p>
          <a:p>
            <a:pPr algn="ctr"/>
            <a:r>
              <a:rPr lang="es-mx"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para comenzar tu misión!</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sp>
        <p:nvSpPr>
          <p:cNvPr id="7" name="Oval 6">
            <a:extLst>
              <a:ext uri="{FF2B5EF4-FFF2-40B4-BE49-F238E27FC236}">
                <a16:creationId xmlns:a16="http://schemas.microsoft.com/office/drawing/2014/main" id="{EC6010D2-DF0C-4228-9D8F-BBADB3D5A8C3}"/>
              </a:ext>
            </a:extLst>
          </p:cNvPr>
          <p:cNvSpPr/>
          <p:nvPr/>
        </p:nvSpPr>
        <p:spPr bwMode="auto">
          <a:xfrm>
            <a:off x="1011037" y="4154659"/>
            <a:ext cx="1797977" cy="513708"/>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Arrow: Right 7">
            <a:extLst>
              <a:ext uri="{FF2B5EF4-FFF2-40B4-BE49-F238E27FC236}">
                <a16:creationId xmlns:a16="http://schemas.microsoft.com/office/drawing/2014/main" id="{4BE6E08F-5A72-40DC-A171-5A5A7610DBC3}"/>
              </a:ext>
            </a:extLst>
          </p:cNvPr>
          <p:cNvSpPr/>
          <p:nvPr/>
        </p:nvSpPr>
        <p:spPr bwMode="auto">
          <a:xfrm rot="1815130">
            <a:off x="294640" y="3749039"/>
            <a:ext cx="904126" cy="394317"/>
          </a:xfrm>
          <a:prstGeom prst="righ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8758216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mx" dirty="0"/>
              <a:t>Mensaje de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492249" y="1599261"/>
            <a:ext cx="5454392" cy="3539430"/>
          </a:xfrm>
          <a:prstGeom prst="rect">
            <a:avLst/>
          </a:prstGeom>
          <a:noFill/>
        </p:spPr>
        <p:txBody>
          <a:bodyPr wrap="square" rtlCol="0">
            <a:spAutoFit/>
          </a:bodyPr>
          <a:lstStyle/>
          <a:p>
            <a:pPr algn="ctr"/>
            <a:r>
              <a:rPr lang="es-mx"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¡Buen trabajo! </a:t>
            </a:r>
          </a:p>
          <a:p>
            <a:pPr algn="ctr"/>
            <a:r>
              <a:rPr lang="es-mx"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¡Utiliza tu dispositivo T.A.L.K. para enviar a tu Agent de regreso al punto de partida en cualquier momento.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s-mx"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¡Ahora, utiliza código para obtener la trompeta!</a:t>
            </a:r>
          </a:p>
        </p:txBody>
      </p:sp>
      <p:pic>
        <p:nvPicPr>
          <p:cNvPr id="2" name="Picture 1">
            <a:extLst>
              <a:ext uri="{FF2B5EF4-FFF2-40B4-BE49-F238E27FC236}">
                <a16:creationId xmlns:a16="http://schemas.microsoft.com/office/drawing/2014/main" id="{1A9200A9-162F-4DC5-9D72-D3C61D37C0B8}"/>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384570" y="1482834"/>
            <a:ext cx="2786083" cy="3457600"/>
          </a:xfrm>
          <a:prstGeom prst="rect">
            <a:avLst/>
          </a:prstGeom>
        </p:spPr>
      </p:pic>
    </p:spTree>
    <p:extLst>
      <p:ext uri="{BB962C8B-B14F-4D97-AF65-F5344CB8AC3E}">
        <p14:creationId xmlns:p14="http://schemas.microsoft.com/office/powerpoint/2010/main" val="36336816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mx" dirty="0"/>
              <a:t>Orquesta de jazz</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7226407" y="1404553"/>
            <a:ext cx="4962418" cy="4832092"/>
          </a:xfrm>
          <a:prstGeom prst="rect">
            <a:avLst/>
          </a:prstGeom>
          <a:noFill/>
        </p:spPr>
        <p:txBody>
          <a:bodyPr wrap="square" rtlCol="0">
            <a:spAutoFit/>
          </a:bodyPr>
          <a:lstStyle/>
          <a:p>
            <a:pPr algn="ctr"/>
            <a:r>
              <a:rPr lang="es-mx"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Tu Agent del tiempo comenzará en su posición de forma automática. </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s-mx"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Al final del laberinto hay una trompeta. </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s-mx"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¡Debemos obtener la trompeta para dársela al músico!</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37F46FE6-5A24-4E4B-B417-C9843D63B90E}"/>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91241" y="1456174"/>
            <a:ext cx="6191250" cy="4028726"/>
          </a:xfrm>
          <a:prstGeom prst="rect">
            <a:avLst/>
          </a:prstGeom>
        </p:spPr>
      </p:pic>
      <p:sp>
        <p:nvSpPr>
          <p:cNvPr id="8" name="Arrow: Right 7">
            <a:extLst>
              <a:ext uri="{FF2B5EF4-FFF2-40B4-BE49-F238E27FC236}">
                <a16:creationId xmlns:a16="http://schemas.microsoft.com/office/drawing/2014/main" id="{4BE6E08F-5A72-40DC-A171-5A5A7610DBC3}"/>
              </a:ext>
            </a:extLst>
          </p:cNvPr>
          <p:cNvSpPr/>
          <p:nvPr/>
        </p:nvSpPr>
        <p:spPr bwMode="auto">
          <a:xfrm rot="1815130">
            <a:off x="558975" y="2544436"/>
            <a:ext cx="904126" cy="394317"/>
          </a:xfrm>
          <a:prstGeom prst="righ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 name="Oval 6">
            <a:extLst>
              <a:ext uri="{FF2B5EF4-FFF2-40B4-BE49-F238E27FC236}">
                <a16:creationId xmlns:a16="http://schemas.microsoft.com/office/drawing/2014/main" id="{EC6010D2-DF0C-4228-9D8F-BBADB3D5A8C3}"/>
              </a:ext>
            </a:extLst>
          </p:cNvPr>
          <p:cNvSpPr/>
          <p:nvPr/>
        </p:nvSpPr>
        <p:spPr bwMode="auto">
          <a:xfrm>
            <a:off x="6006492" y="2240376"/>
            <a:ext cx="759041" cy="629327"/>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7204024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mx" dirty="0"/>
              <a:t>Creación del algoritmo</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667928" y="1360916"/>
            <a:ext cx="5524072" cy="4924425"/>
          </a:xfrm>
          <a:prstGeom prst="rect">
            <a:avLst/>
          </a:prstGeom>
          <a:noFill/>
        </p:spPr>
        <p:txBody>
          <a:bodyPr wrap="square" rtlCol="0">
            <a:spAutoFit/>
          </a:bodyPr>
          <a:lstStyle/>
          <a:p>
            <a:pPr algn="ctr"/>
            <a:r>
              <a:rPr lang="es-mx" sz="2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Vamos a usar un algoritmo para resolver este desafío.</a:t>
            </a:r>
          </a:p>
          <a:p>
            <a:pPr algn="ctr"/>
            <a:r>
              <a:rPr lang="es-mx" sz="2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¿Cómo podemos utilizar los comandos</a:t>
            </a:r>
          </a:p>
          <a:p>
            <a:pPr algn="ctr"/>
            <a:r>
              <a:rPr lang="es-mx"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adelante</a:t>
            </a:r>
          </a:p>
          <a:p>
            <a:pPr algn="ctr"/>
            <a:r>
              <a:rPr lang="es-mx"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atrás</a:t>
            </a:r>
          </a:p>
          <a:p>
            <a:pPr algn="ctr"/>
            <a:r>
              <a:rPr lang="es-mx"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izquierda</a:t>
            </a:r>
          </a:p>
          <a:p>
            <a:pPr algn="ctr"/>
            <a:r>
              <a:rPr lang="es-mx"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derecha</a:t>
            </a:r>
          </a:p>
          <a:p>
            <a:pPr algn="ctr"/>
            <a:r>
              <a:rPr lang="es-mx"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arriba</a:t>
            </a:r>
          </a:p>
          <a:p>
            <a:pPr algn="ctr"/>
            <a:r>
              <a:rPr lang="es-mx"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abajo</a:t>
            </a:r>
          </a:p>
          <a:p>
            <a:pPr algn="ctr"/>
            <a:r>
              <a:rPr lang="es-mx" sz="2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para llevar a nuestro Agent del tiempo hasta donde está la trompeta?</a:t>
            </a:r>
          </a:p>
          <a:p>
            <a:pPr algn="ctr"/>
            <a:endParaRPr lang="en-US" sz="2800" dirty="0">
              <a:solidFill>
                <a:schemeClr val="accent5">
                  <a:alpha val="99000"/>
                </a:schemeClr>
              </a:solidFill>
            </a:endParaRPr>
          </a:p>
        </p:txBody>
      </p:sp>
      <p:pic>
        <p:nvPicPr>
          <p:cNvPr id="10" name="Picture 9">
            <a:extLst>
              <a:ext uri="{FF2B5EF4-FFF2-40B4-BE49-F238E27FC236}">
                <a16:creationId xmlns:a16="http://schemas.microsoft.com/office/drawing/2014/main" id="{8CA770D4-986A-4C03-85E0-529183B77F0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6" y="1360916"/>
            <a:ext cx="6191250" cy="4028726"/>
          </a:xfrm>
          <a:prstGeom prst="rect">
            <a:avLst/>
          </a:prstGeom>
        </p:spPr>
      </p:pic>
      <p:sp>
        <p:nvSpPr>
          <p:cNvPr id="8" name="Arrow: Right 7">
            <a:extLst>
              <a:ext uri="{FF2B5EF4-FFF2-40B4-BE49-F238E27FC236}">
                <a16:creationId xmlns:a16="http://schemas.microsoft.com/office/drawing/2014/main" id="{4BE6E08F-5A72-40DC-A171-5A5A7610DBC3}"/>
              </a:ext>
            </a:extLst>
          </p:cNvPr>
          <p:cNvSpPr/>
          <p:nvPr/>
        </p:nvSpPr>
        <p:spPr bwMode="auto">
          <a:xfrm rot="1815130">
            <a:off x="467110" y="2441266"/>
            <a:ext cx="904126" cy="394317"/>
          </a:xfrm>
          <a:prstGeom prst="righ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 name="Oval 6">
            <a:extLst>
              <a:ext uri="{FF2B5EF4-FFF2-40B4-BE49-F238E27FC236}">
                <a16:creationId xmlns:a16="http://schemas.microsoft.com/office/drawing/2014/main" id="{EC6010D2-DF0C-4228-9D8F-BBADB3D5A8C3}"/>
              </a:ext>
            </a:extLst>
          </p:cNvPr>
          <p:cNvSpPr/>
          <p:nvPr/>
        </p:nvSpPr>
        <p:spPr bwMode="auto">
          <a:xfrm>
            <a:off x="5908887" y="2081995"/>
            <a:ext cx="759041" cy="629327"/>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4185983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mx" dirty="0"/>
              <a:t>Programación del algoritmo</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920045" y="1311678"/>
            <a:ext cx="4948719" cy="4401205"/>
          </a:xfrm>
          <a:prstGeom prst="rect">
            <a:avLst/>
          </a:prstGeom>
          <a:noFill/>
        </p:spPr>
        <p:txBody>
          <a:bodyPr wrap="square" rtlCol="0">
            <a:spAutoFit/>
          </a:bodyPr>
          <a:lstStyle/>
          <a:p>
            <a:pPr algn="ctr"/>
            <a:r>
              <a:rPr lang="es-mx"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Ahora, vamos a programar a nuestro Agent del tiempo para que siga el algoritmo.</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s-mx"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Vamos a presionar "C" para abrir el creador de código.</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s-mx"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Cuando el creador de código esté abierto, verás las direcciones, la caja de herramientas y las pistas.</a:t>
            </a:r>
          </a:p>
        </p:txBody>
      </p:sp>
      <p:graphicFrame>
        <p:nvGraphicFramePr>
          <p:cNvPr id="9" name="Table 9">
            <a:extLst>
              <a:ext uri="{FF2B5EF4-FFF2-40B4-BE49-F238E27FC236}">
                <a16:creationId xmlns:a16="http://schemas.microsoft.com/office/drawing/2014/main" id="{C6C19A12-73AA-410D-9E94-8E08112909D7}"/>
              </a:ext>
            </a:extLst>
          </p:cNvPr>
          <p:cNvGraphicFramePr>
            <a:graphicFrameLocks noGrp="1"/>
          </p:cNvGraphicFramePr>
          <p:nvPr>
            <p:extLst>
              <p:ext uri="{D42A27DB-BD31-4B8C-83A1-F6EECF244321}">
                <p14:modId xmlns:p14="http://schemas.microsoft.com/office/powerpoint/2010/main" val="1481879607"/>
              </p:ext>
            </p:extLst>
          </p:nvPr>
        </p:nvGraphicFramePr>
        <p:xfrm>
          <a:off x="521208" y="1373012"/>
          <a:ext cx="6218640" cy="4339871"/>
        </p:xfrm>
        <a:graphic>
          <a:graphicData uri="http://schemas.openxmlformats.org/drawingml/2006/table">
            <a:tbl>
              <a:tblPr firstRow="1" bandRow="1">
                <a:tableStyleId>{5C22544A-7EE6-4342-B048-85BDC9FD1C3A}</a:tableStyleId>
              </a:tblPr>
              <a:tblGrid>
                <a:gridCol w="3109320">
                  <a:extLst>
                    <a:ext uri="{9D8B030D-6E8A-4147-A177-3AD203B41FA5}">
                      <a16:colId xmlns:a16="http://schemas.microsoft.com/office/drawing/2014/main" val="420766927"/>
                    </a:ext>
                  </a:extLst>
                </a:gridCol>
                <a:gridCol w="3109320">
                  <a:extLst>
                    <a:ext uri="{9D8B030D-6E8A-4147-A177-3AD203B41FA5}">
                      <a16:colId xmlns:a16="http://schemas.microsoft.com/office/drawing/2014/main" val="1926644480"/>
                    </a:ext>
                  </a:extLst>
                </a:gridCol>
              </a:tblGrid>
              <a:tr h="407951">
                <a:tc>
                  <a:txBody>
                    <a:bodyPr/>
                    <a:lstStyle/>
                    <a:p>
                      <a:pPr algn="ctr"/>
                      <a:r>
                        <a:rPr lang="es-mx" dirty="0" err="1">
                          <a:solidFill>
                            <a:schemeClr val="accent5"/>
                          </a:solidFill>
                          <a:latin typeface="Noto Sans" panose="020B0502040504020204" pitchFamily="34" charset="0"/>
                          <a:ea typeface="Noto Sans" panose="020B0502040504020204" pitchFamily="34" charset="0"/>
                          <a:cs typeface="Noto Sans" panose="020B0502040504020204" pitchFamily="34" charset="0"/>
                        </a:rPr>
                        <a:t>Bloques de MakeCode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mx" dirty="0">
                          <a:solidFill>
                            <a:schemeClr val="accent5"/>
                          </a:solidFill>
                          <a:latin typeface="Noto Sans" panose="020B0502040504020204" pitchFamily="34" charset="0"/>
                          <a:ea typeface="Noto Sans" panose="020B0502040504020204" pitchFamily="34" charset="0"/>
                          <a:cs typeface="Noto Sans" panose="020B0502040504020204" pitchFamily="34" charset="0"/>
                        </a:rPr>
                        <a:t>Python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09612323"/>
                  </a:ext>
                </a:extLst>
              </a:tr>
              <a:tr h="2063598">
                <a:tc>
                  <a:txBody>
                    <a:bodyPr/>
                    <a:lstStyle/>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dirty="0">
                        <a:solidFill>
                          <a:schemeClr val="accent5"/>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62812063"/>
                  </a:ext>
                </a:extLst>
              </a:tr>
            </a:tbl>
          </a:graphicData>
        </a:graphic>
      </p:graphicFrame>
      <p:pic>
        <p:nvPicPr>
          <p:cNvPr id="2050" name="Picture 2">
            <a:extLst>
              <a:ext uri="{FF2B5EF4-FFF2-40B4-BE49-F238E27FC236}">
                <a16:creationId xmlns:a16="http://schemas.microsoft.com/office/drawing/2014/main" id="{31C96BD8-E115-441C-86D9-FC2664BB2094}"/>
              </a:ext>
            </a:extLst>
          </p:cNvPr>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3786189" y="1910881"/>
            <a:ext cx="2767011" cy="3574108"/>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 4">
            <a:extLst>
              <a:ext uri="{FF2B5EF4-FFF2-40B4-BE49-F238E27FC236}">
                <a16:creationId xmlns:a16="http://schemas.microsoft.com/office/drawing/2014/main" id="{E597DCC0-B9FE-4F6D-8451-C3D57ACADD35}"/>
              </a:ext>
            </a:extLst>
          </p:cNvPr>
          <p:cNvGrpSpPr/>
          <p:nvPr/>
        </p:nvGrpSpPr>
        <p:grpSpPr>
          <a:xfrm>
            <a:off x="733272" y="1910881"/>
            <a:ext cx="2767012" cy="3243544"/>
            <a:chOff x="521208" y="1592825"/>
            <a:chExt cx="3219966" cy="4000629"/>
          </a:xfrm>
        </p:grpSpPr>
        <p:pic>
          <p:nvPicPr>
            <p:cNvPr id="2" name="Picture 1">
              <a:extLst>
                <a:ext uri="{FF2B5EF4-FFF2-40B4-BE49-F238E27FC236}">
                  <a16:creationId xmlns:a16="http://schemas.microsoft.com/office/drawing/2014/main" id="{227A265E-562F-4C4B-8D2E-BB73839B387F}"/>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21208" y="1592825"/>
              <a:ext cx="3219966" cy="4000629"/>
            </a:xfrm>
            <a:prstGeom prst="rect">
              <a:avLst/>
            </a:prstGeom>
          </p:spPr>
        </p:pic>
        <p:sp>
          <p:nvSpPr>
            <p:cNvPr id="3" name="Rectangle 2">
              <a:extLst>
                <a:ext uri="{FF2B5EF4-FFF2-40B4-BE49-F238E27FC236}">
                  <a16:creationId xmlns:a16="http://schemas.microsoft.com/office/drawing/2014/main" id="{3A216FBF-BD9B-401C-BDFB-B4A4A6357E0B}"/>
                </a:ext>
              </a:extLst>
            </p:cNvPr>
            <p:cNvSpPr/>
            <p:nvPr/>
          </p:nvSpPr>
          <p:spPr bwMode="auto">
            <a:xfrm>
              <a:off x="609600" y="2005781"/>
              <a:ext cx="2757948" cy="432619"/>
            </a:xfrm>
            <a:prstGeom prst="rect">
              <a:avLst/>
            </a:prstGeom>
            <a:solidFill>
              <a:srgbClr val="C6C6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spTree>
    <p:extLst>
      <p:ext uri="{BB962C8B-B14F-4D97-AF65-F5344CB8AC3E}">
        <p14:creationId xmlns:p14="http://schemas.microsoft.com/office/powerpoint/2010/main" val="898699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mx" dirty="0"/>
              <a:t>RESTABLECER ACTIVIDAD</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pic>
        <p:nvPicPr>
          <p:cNvPr id="3" name="Picture 2">
            <a:extLst>
              <a:ext uri="{FF2B5EF4-FFF2-40B4-BE49-F238E27FC236}">
                <a16:creationId xmlns:a16="http://schemas.microsoft.com/office/drawing/2014/main" id="{4FF0E35B-6B7E-4664-8E74-D178831F13D2}"/>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188720"/>
            <a:ext cx="6558868" cy="4287081"/>
          </a:xfrm>
          <a:prstGeom prst="rect">
            <a:avLst/>
          </a:prstGeom>
        </p:spPr>
      </p:pic>
      <p:sp>
        <p:nvSpPr>
          <p:cNvPr id="8" name="TextBox 7">
            <a:extLst>
              <a:ext uri="{FF2B5EF4-FFF2-40B4-BE49-F238E27FC236}">
                <a16:creationId xmlns:a16="http://schemas.microsoft.com/office/drawing/2014/main" id="{54B8B587-2C8D-45CD-A6C7-E1D2FCD9935B}"/>
              </a:ext>
            </a:extLst>
          </p:cNvPr>
          <p:cNvSpPr txBox="1"/>
          <p:nvPr/>
        </p:nvSpPr>
        <p:spPr>
          <a:xfrm>
            <a:off x="7163706" y="1465788"/>
            <a:ext cx="4962418" cy="4401205"/>
          </a:xfrm>
          <a:prstGeom prst="rect">
            <a:avLst/>
          </a:prstGeom>
          <a:noFill/>
        </p:spPr>
        <p:txBody>
          <a:bodyPr wrap="square" rtlCol="0">
            <a:spAutoFit/>
          </a:bodyPr>
          <a:lstStyle/>
          <a:p>
            <a:pPr algn="ctr"/>
            <a:r>
              <a:rPr lang="es-mx"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Si deseas restablecer la actividad para empezar de nuevo, usa tu dispositivo T.A.L.K.</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s-mx"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Presiona el botón </a:t>
            </a:r>
          </a:p>
          <a:p>
            <a:pPr algn="ctr"/>
            <a:r>
              <a:rPr lang="es-mx" sz="28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Restablecer actividad </a:t>
            </a:r>
            <a:r>
              <a:rPr lang="es-mx"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y volverás a empezar desde tu punto de generación.</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spTree>
    <p:extLst>
      <p:ext uri="{BB962C8B-B14F-4D97-AF65-F5344CB8AC3E}">
        <p14:creationId xmlns:p14="http://schemas.microsoft.com/office/powerpoint/2010/main" val="1408937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bg>
      <p:bgPr>
        <a:solidFill>
          <a:srgbClr val="3B2E58"/>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4D811-8A07-4EEF-96D0-51B88EE3D7A1}"/>
              </a:ext>
            </a:extLst>
          </p:cNvPr>
          <p:cNvSpPr>
            <a:spLocks noGrp="1"/>
          </p:cNvSpPr>
          <p:nvPr>
            <p:ph type="title"/>
          </p:nvPr>
        </p:nvSpPr>
        <p:spPr>
          <a:xfrm>
            <a:off x="588263" y="469098"/>
            <a:ext cx="4158362" cy="1017073"/>
          </a:xfrm>
        </p:spPr>
        <p:txBody>
          <a:bodyPr/>
          <a:lstStyle/>
          <a:p>
            <a:pPr>
              <a:lnSpc>
                <a:spcPct val="114000"/>
              </a:lnSpc>
            </a:pPr>
            <a:r>
              <a:rPr lang="es-mx">
                <a:solidFill>
                  <a:srgbClr val="D59DFF"/>
                </a:solidFill>
              </a:rPr>
              <a:t>Concepto de programación: </a:t>
            </a:r>
            <a:br>
                    </a:br>
            <a:r>
              <a:rPr lang="es-mx" sz="2400">
                <a:solidFill>
                  <a:srgbClr val="D59DFF"/>
                </a:solidFill>
              </a:rPr>
              <a:t>Depuración</a:t>
            </a:r>
          </a:p>
        </p:txBody>
      </p:sp>
      <p:sp>
        <p:nvSpPr>
          <p:cNvPr id="3" name="Text Placeholder 2">
            <a:extLst>
              <a:ext uri="{FF2B5EF4-FFF2-40B4-BE49-F238E27FC236}">
                <a16:creationId xmlns:a16="http://schemas.microsoft.com/office/drawing/2014/main" id="{6F19DA1F-E232-4BE9-B4C2-4BBBED25FA48}"/>
              </a:ext>
            </a:extLst>
          </p:cNvPr>
          <p:cNvSpPr>
            <a:spLocks noGrp="1"/>
          </p:cNvSpPr>
          <p:nvPr>
            <p:ph type="body" sz="quarter" idx="10"/>
          </p:nvPr>
        </p:nvSpPr>
        <p:spPr>
          <a:xfrm>
            <a:off x="584200" y="1953491"/>
            <a:ext cx="4162425" cy="4168064"/>
          </a:xfrm>
        </p:spPr>
        <p:txBody>
          <a:bodyPr/>
          <a:lstStyle/>
          <a:p>
            <a:pPr>
              <a:lnSpc>
                <a:spcPct val="108000"/>
              </a:lnSpc>
              <a:spcBef>
                <a:spcPts val="1200"/>
              </a:spcBef>
            </a:pPr>
            <a:r>
              <a:rPr lang="es-mx">
                <a:solidFill>
                  <a:srgbClr val="D59DFF"/>
                </a:solidFill>
                <a:latin typeface="+mj-lt"/>
              </a:rPr>
              <a:t>Qué significa</a:t>
            </a:r>
          </a:p>
          <a:p>
            <a:pPr>
              <a:lnSpc>
                <a:spcPct val="108000"/>
              </a:lnSpc>
              <a:spcBef>
                <a:spcPts val="1200"/>
              </a:spcBef>
            </a:pPr>
            <a:r>
              <a:rPr lang="es-mx" sz="2000">
                <a:solidFill>
                  <a:schemeClr val="bg1"/>
                </a:solidFill>
              </a:rPr>
              <a:t>La depuración es el proceso de buscar y corregir los errores que existen en tu código (llamados "bugs" en inglés).</a:t>
            </a:r>
          </a:p>
          <a:p>
            <a:pPr>
              <a:lnSpc>
                <a:spcPct val="108000"/>
              </a:lnSpc>
              <a:spcBef>
                <a:spcPts val="1200"/>
              </a:spcBef>
            </a:pPr>
            <a:r>
              <a:rPr lang="es-mx">
                <a:solidFill>
                  <a:srgbClr val="D59DFF"/>
                </a:solidFill>
                <a:latin typeface="+mj-lt"/>
              </a:rPr>
              <a:t>Vamos a reflexionarlo</a:t>
            </a:r>
          </a:p>
          <a:p>
            <a:pPr>
              <a:lnSpc>
                <a:spcPct val="108000"/>
              </a:lnSpc>
              <a:spcBef>
                <a:spcPts val="1200"/>
              </a:spcBef>
            </a:pPr>
            <a:r>
              <a:rPr lang="es-mx" sz="2000">
                <a:solidFill>
                  <a:schemeClr val="bg1"/>
                </a:solidFill>
              </a:rPr>
              <a:t>¿Tu código funcionó al primer intento?</a:t>
            </a:r>
          </a:p>
          <a:p>
            <a:pPr>
              <a:lnSpc>
                <a:spcPct val="108000"/>
              </a:lnSpc>
              <a:spcBef>
                <a:spcPts val="1200"/>
              </a:spcBef>
            </a:pPr>
            <a:r>
              <a:rPr lang="es-mx" sz="2000">
                <a:solidFill>
                  <a:schemeClr val="bg1"/>
                </a:solidFill>
              </a:rPr>
              <a:t>¿Cómo buscaste y corregiste los errores en tu código?</a:t>
            </a:r>
          </a:p>
          <a:p>
            <a:pPr>
              <a:lnSpc>
                <a:spcPct val="108000"/>
              </a:lnSpc>
              <a:spcBef>
                <a:spcPts val="1200"/>
              </a:spcBef>
            </a:pPr>
            <a:r>
              <a:rPr lang="es-mx">
                <a:solidFill>
                  <a:srgbClr val="D59DFF"/>
                </a:solidFill>
                <a:latin typeface="+mj-lt"/>
              </a:rPr>
              <a:t>Consejo: </a:t>
            </a:r>
            <a:r>
              <a:rPr lang="es-mx" sz="2000">
                <a:solidFill>
                  <a:schemeClr val="bg1"/>
                </a:solidFill>
              </a:rPr>
              <a:t>Cuando ejecutes tu código, mira cuidadosamente al Agent para detectar dónde se presentan los problemas.</a:t>
            </a:r>
          </a:p>
        </p:txBody>
      </p:sp>
      <p:pic>
        <p:nvPicPr>
          <p:cNvPr id="6" name="Picture Placeholder 5" descr="Captura de pantalla del Agent de Minecraft en el laberinto de la misión número 4 de la Hora del Código">
            <a:extLst>
              <a:ext uri="{FF2B5EF4-FFF2-40B4-BE49-F238E27FC236}">
                <a16:creationId xmlns:a16="http://schemas.microsoft.com/office/drawing/2014/main" id="{C14459E9-B03D-48FE-A944-3FD235953C7D}"/>
              </a:ext>
            </a:extLst>
          </p:cNvPr>
          <p:cNvPicPr>
            <a:picLocks noGrp="1" noChangeAspect="1"/>
          </p:cNvPicPr>
          <p:nvPr>
            <p:ph type="pic" sz="quarter" idx="11"/>
          </p:nvPr>
        </p:nvPicPr>
        <p:blipFill rotWithShape="1">
          <a:blip r:embed="rId3" cstate="print">
            <a:extLst>
              <a:ext uri="{28A0092B-C50C-407E-A947-70E740481C1C}">
                <a14:useLocalDpi xmlns:a14="http://schemas.microsoft.com/office/drawing/2010/main"/>
              </a:ext>
            </a:extLst>
          </a:blip>
          <a:srcRect/>
          <a:stretch/>
        </p:blipFill>
        <p:spPr>
          <a:xfrm>
            <a:off x="5334000" y="0"/>
            <a:ext cx="6858000" cy="6858000"/>
          </a:xfrm>
          <a:prstGeom prst="rect">
            <a:avLst/>
          </a:prstGeom>
        </p:spPr>
      </p:pic>
    </p:spTree>
    <p:extLst>
      <p:ext uri="{BB962C8B-B14F-4D97-AF65-F5344CB8AC3E}">
        <p14:creationId xmlns:p14="http://schemas.microsoft.com/office/powerpoint/2010/main" val="787911404"/>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56949" y="4861035"/>
            <a:ext cx="4401403" cy="849463"/>
          </a:xfrm>
        </p:spPr>
        <p:txBody>
          <a:bodyPr wrap="square" anchor="b">
            <a:noAutofit/>
          </a:bodyPr>
          <a:lstStyle/>
          <a:p>
            <a:pPr algn="ctr">
              <a:lnSpc>
                <a:spcPct val="150000"/>
              </a:lnSpc>
            </a:pPr>
            <a:r>
              <a:rPr lang="es-mx" sz="4000" dirty="0"/>
              <a:t>¡Las ciencias de la computación</a:t>
            </a:r>
            <a:br>
                    </a:br>
            <a:r>
              <a:rPr lang="es-mx" sz="4000" dirty="0"/>
              <a:t>están </a:t>
            </a:r>
            <a:br>
                    </a:br>
            <a:r>
              <a:rPr lang="es-mx" sz="4000" dirty="0"/>
              <a:t>por todas partes </a:t>
            </a:r>
            <a:r>
              <a:rPr lang="es-mx" sz="4000" b="1" u="sng" dirty="0"/>
              <a:t>y son </a:t>
            </a:r>
            <a:br>
                    </a:br>
            <a:r>
              <a:rPr lang="es-mx" sz="4000" dirty="0"/>
              <a:t>PARA TODOS!</a:t>
            </a:r>
          </a:p>
        </p:txBody>
      </p:sp>
      <p:pic>
        <p:nvPicPr>
          <p:cNvPr id="5122" name="Picture 2">
            <a:extLst>
              <a:ext uri="{FF2B5EF4-FFF2-40B4-BE49-F238E27FC236}">
                <a16:creationId xmlns:a16="http://schemas.microsoft.com/office/drawing/2014/main" id="{1DCC57D2-6A8B-4266-8407-7DCFDFC29416}"/>
              </a:ext>
            </a:extLst>
          </p:cNvPr>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b="-1"/>
          <a:stretch/>
        </p:blipFill>
        <p:spPr bwMode="auto">
          <a:xfrm>
            <a:off x="4907499" y="10805"/>
            <a:ext cx="7284501" cy="6179306"/>
          </a:xfrm>
          <a:prstGeom prst="rect">
            <a:avLst/>
          </a:prstGeom>
          <a:solidFill>
            <a:srgbClr val="FFFFFF"/>
          </a:solidFill>
        </p:spPr>
      </p:pic>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3"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Tree>
    <p:extLst>
      <p:ext uri="{BB962C8B-B14F-4D97-AF65-F5344CB8AC3E}">
        <p14:creationId xmlns:p14="http://schemas.microsoft.com/office/powerpoint/2010/main" val="3878059482"/>
      </p:ext>
    </p:extLst>
  </p:cSld>
  <p:clrMapOvr>
    <a:masterClrMapping/>
  </p:clrMapOvr>
  <p:transition>
    <p:fad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mx" dirty="0"/>
              <a:t>Uso del botón de "pista"</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graphicFrame>
        <p:nvGraphicFramePr>
          <p:cNvPr id="5" name="Table 6">
            <a:extLst>
              <a:ext uri="{FF2B5EF4-FFF2-40B4-BE49-F238E27FC236}">
                <a16:creationId xmlns:a16="http://schemas.microsoft.com/office/drawing/2014/main" id="{33AB5D79-66D9-46F3-80C9-6E0C193E02D9}"/>
              </a:ext>
            </a:extLst>
          </p:cNvPr>
          <p:cNvGraphicFramePr>
            <a:graphicFrameLocks noGrp="1"/>
          </p:cNvGraphicFramePr>
          <p:nvPr>
            <p:extLst>
              <p:ext uri="{D42A27DB-BD31-4B8C-83A1-F6EECF244321}">
                <p14:modId xmlns:p14="http://schemas.microsoft.com/office/powerpoint/2010/main" val="1834713353"/>
              </p:ext>
            </p:extLst>
          </p:nvPr>
        </p:nvGraphicFramePr>
        <p:xfrm>
          <a:off x="600074" y="1360916"/>
          <a:ext cx="11149440" cy="4541520"/>
        </p:xfrm>
        <a:graphic>
          <a:graphicData uri="http://schemas.openxmlformats.org/drawingml/2006/table">
            <a:tbl>
              <a:tblPr firstRow="1" bandRow="1">
                <a:tableStyleId>{5C22544A-7EE6-4342-B048-85BDC9FD1C3A}</a:tableStyleId>
              </a:tblPr>
              <a:tblGrid>
                <a:gridCol w="2895601">
                  <a:extLst>
                    <a:ext uri="{9D8B030D-6E8A-4147-A177-3AD203B41FA5}">
                      <a16:colId xmlns:a16="http://schemas.microsoft.com/office/drawing/2014/main" val="4246669641"/>
                    </a:ext>
                  </a:extLst>
                </a:gridCol>
                <a:gridCol w="8253839">
                  <a:extLst>
                    <a:ext uri="{9D8B030D-6E8A-4147-A177-3AD203B41FA5}">
                      <a16:colId xmlns:a16="http://schemas.microsoft.com/office/drawing/2014/main" val="599930759"/>
                    </a:ext>
                  </a:extLst>
                </a:gridCol>
              </a:tblGrid>
              <a:tr h="370840">
                <a:tc>
                  <a:txBody>
                    <a:bodyPr/>
                    <a:lstStyle/>
                    <a:p>
                      <a:r>
                        <a:rPr lang="es-mx" sz="2800" b="1" dirty="0">
                          <a:solidFill>
                            <a:schemeClr val="accent5"/>
                          </a:solidFill>
                        </a:rPr>
                        <a:t>Pista 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s-mx" sz="2800" b="0" dirty="0">
                          <a:solidFill>
                            <a:schemeClr val="accent5"/>
                          </a:solidFill>
                        </a:rPr>
                        <a:t>Obtendrás una imagen de la solución. Utiliza esta imagen como ayuda para planear el código de tu solución.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23732490"/>
                  </a:ext>
                </a:extLst>
              </a:tr>
              <a:tr h="325644">
                <a:tc>
                  <a:txBody>
                    <a:bodyPr/>
                    <a:lstStyle/>
                    <a:p>
                      <a:r>
                        <a:rPr lang="es-mx" sz="2800" b="1" dirty="0">
                          <a:solidFill>
                            <a:schemeClr val="accent5"/>
                          </a:solidFill>
                        </a:rPr>
                        <a:t>Pista 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s-mx" sz="2800" dirty="0">
                          <a:solidFill>
                            <a:schemeClr val="accent5"/>
                          </a:solidFill>
                        </a:rPr>
                        <a:t>Verás el código inicial en el creador de código, con un par de valores erróneos. Deberás depurar el código inicial (es decir, corregir los errores de programación) para encontrar la solución correcta.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06316604"/>
                  </a:ext>
                </a:extLst>
              </a:tr>
              <a:tr h="370840">
                <a:tc>
                  <a:txBody>
                    <a:bodyPr/>
                    <a:lstStyle/>
                    <a:p>
                      <a:r>
                        <a:rPr lang="es-mx" sz="2800" b="1" dirty="0">
                          <a:solidFill>
                            <a:schemeClr val="accent5"/>
                          </a:solidFill>
                        </a:rPr>
                        <a:t>Pista 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s-mx" sz="2800" dirty="0">
                          <a:solidFill>
                            <a:schemeClr val="accent5"/>
                          </a:solidFill>
                        </a:rPr>
                        <a:t>Verás la solución completa en el creador de código y se te teletransportará de regreso hacia el Instituto de los Grandes Errores en el Tiempo. </a:t>
                      </a:r>
                    </a:p>
                    <a:p>
                      <a:pPr algn="ctr"/>
                      <a:r>
                        <a:rPr lang="es-mx" sz="2800" b="1" dirty="0">
                          <a:solidFill>
                            <a:srgbClr val="FF0000"/>
                          </a:solidFill>
                        </a:rPr>
                        <a:t>Si usas las 3 pistas, NO podrás buscar el botón secreto para encontrar más pistas.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44196406"/>
                  </a:ext>
                </a:extLst>
              </a:tr>
            </a:tbl>
          </a:graphicData>
        </a:graphic>
      </p:graphicFrame>
    </p:spTree>
    <p:extLst>
      <p:ext uri="{BB962C8B-B14F-4D97-AF65-F5344CB8AC3E}">
        <p14:creationId xmlns:p14="http://schemas.microsoft.com/office/powerpoint/2010/main" val="11178299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mx" dirty="0"/>
              <a:t>Mensaje de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3805583" y="2421519"/>
            <a:ext cx="7198727" cy="1569660"/>
          </a:xfrm>
          <a:prstGeom prst="rect">
            <a:avLst/>
          </a:prstGeom>
          <a:noFill/>
        </p:spPr>
        <p:txBody>
          <a:bodyPr wrap="square" rtlCol="0">
            <a:spAutoFit/>
          </a:bodyPr>
          <a:lstStyle/>
          <a:p>
            <a:pPr algn="ctr"/>
            <a:r>
              <a:rPr lang="es-mx"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¡Fabuloso! ¡Reparaste este momento del tiempo y salvaste el futuro del jazz!</a:t>
            </a:r>
          </a:p>
        </p:txBody>
      </p:sp>
      <p:pic>
        <p:nvPicPr>
          <p:cNvPr id="2" name="Picture 1">
            <a:extLst>
              <a:ext uri="{FF2B5EF4-FFF2-40B4-BE49-F238E27FC236}">
                <a16:creationId xmlns:a16="http://schemas.microsoft.com/office/drawing/2014/main" id="{E85A7058-ED4A-4E5C-B234-01FC350DBB3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37203" y="1610020"/>
            <a:ext cx="2786083" cy="3457600"/>
          </a:xfrm>
          <a:prstGeom prst="rect">
            <a:avLst/>
          </a:prstGeom>
        </p:spPr>
      </p:pic>
    </p:spTree>
    <p:extLst>
      <p:ext uri="{BB962C8B-B14F-4D97-AF65-F5344CB8AC3E}">
        <p14:creationId xmlns:p14="http://schemas.microsoft.com/office/powerpoint/2010/main" val="40761799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mx" dirty="0"/>
              <a:t>Mensaje de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3805583" y="1929077"/>
            <a:ext cx="7198727" cy="2554545"/>
          </a:xfrm>
          <a:prstGeom prst="rect">
            <a:avLst/>
          </a:prstGeom>
          <a:noFill/>
        </p:spPr>
        <p:txBody>
          <a:bodyPr wrap="square" rtlCol="0">
            <a:spAutoFit/>
          </a:bodyPr>
          <a:lstStyle/>
          <a:p>
            <a:pPr algn="ctr"/>
            <a:r>
              <a:rPr lang="es-mx"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Espera... ¡Oh, no! Estoy detectando otra cosa que no debería estar aquí. Voy a hacer un escaneo completo de la zona para buscar dispositivos ocultos. </a:t>
            </a:r>
          </a:p>
        </p:txBody>
      </p:sp>
      <p:pic>
        <p:nvPicPr>
          <p:cNvPr id="2" name="Picture 1">
            <a:extLst>
              <a:ext uri="{FF2B5EF4-FFF2-40B4-BE49-F238E27FC236}">
                <a16:creationId xmlns:a16="http://schemas.microsoft.com/office/drawing/2014/main" id="{6EE3959B-0823-48B6-A309-631BDA472B7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42119" y="1517247"/>
            <a:ext cx="2786083" cy="3457600"/>
          </a:xfrm>
          <a:prstGeom prst="rect">
            <a:avLst/>
          </a:prstGeom>
        </p:spPr>
      </p:pic>
    </p:spTree>
    <p:extLst>
      <p:ext uri="{BB962C8B-B14F-4D97-AF65-F5344CB8AC3E}">
        <p14:creationId xmlns:p14="http://schemas.microsoft.com/office/powerpoint/2010/main" val="555073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mx" dirty="0"/>
              <a:t>Botón secreto</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334125" y="2736502"/>
            <a:ext cx="5584647" cy="1384995"/>
          </a:xfrm>
          <a:prstGeom prst="rect">
            <a:avLst/>
          </a:prstGeom>
          <a:noFill/>
        </p:spPr>
        <p:txBody>
          <a:bodyPr wrap="square" rtlCol="0">
            <a:spAutoFit/>
          </a:bodyPr>
          <a:lstStyle/>
          <a:p>
            <a:pPr algn="ctr"/>
            <a:r>
              <a:rPr lang="es-mx" sz="280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¡El escáner de T.A.R.R.A. reveló la ubicación del botón secreto!</a:t>
            </a:r>
          </a:p>
        </p:txBody>
      </p:sp>
      <p:pic>
        <p:nvPicPr>
          <p:cNvPr id="3" name="Picture 2">
            <a:extLst>
              <a:ext uri="{FF2B5EF4-FFF2-40B4-BE49-F238E27FC236}">
                <a16:creationId xmlns:a16="http://schemas.microsoft.com/office/drawing/2014/main" id="{15C2D1B4-F9A7-434F-88BB-A3946F9AD47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360916"/>
            <a:ext cx="5717667" cy="3968224"/>
          </a:xfrm>
          <a:prstGeom prst="rect">
            <a:avLst/>
          </a:prstGeom>
        </p:spPr>
      </p:pic>
    </p:spTree>
    <p:extLst>
      <p:ext uri="{BB962C8B-B14F-4D97-AF65-F5344CB8AC3E}">
        <p14:creationId xmlns:p14="http://schemas.microsoft.com/office/powerpoint/2010/main" val="9758834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mx" dirty="0"/>
              <a:t>Mensaje de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065533" y="1645083"/>
            <a:ext cx="6063988" cy="4031873"/>
          </a:xfrm>
          <a:prstGeom prst="rect">
            <a:avLst/>
          </a:prstGeom>
          <a:noFill/>
        </p:spPr>
        <p:txBody>
          <a:bodyPr wrap="square" rtlCol="0">
            <a:spAutoFit/>
          </a:bodyPr>
          <a:lstStyle/>
          <a:p>
            <a:pPr algn="ctr"/>
            <a:r>
              <a:rPr lang="es-mx"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¡Mi escáner dice que hay un botón oculto en esta zona!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s-mx"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¡Busca en toda la zona y presiona el botón para obtener más información! </a:t>
            </a:r>
          </a:p>
        </p:txBody>
      </p:sp>
      <p:pic>
        <p:nvPicPr>
          <p:cNvPr id="3" name="Picture 2">
            <a:extLst>
              <a:ext uri="{FF2B5EF4-FFF2-40B4-BE49-F238E27FC236}">
                <a16:creationId xmlns:a16="http://schemas.microsoft.com/office/drawing/2014/main" id="{933966DB-DA09-4D99-B9F8-EF87289ADF6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50506" y="1586073"/>
            <a:ext cx="2786083" cy="3457600"/>
          </a:xfrm>
          <a:prstGeom prst="rect">
            <a:avLst/>
          </a:prstGeom>
        </p:spPr>
      </p:pic>
    </p:spTree>
    <p:extLst>
      <p:ext uri="{BB962C8B-B14F-4D97-AF65-F5344CB8AC3E}">
        <p14:creationId xmlns:p14="http://schemas.microsoft.com/office/powerpoint/2010/main" val="15614633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mx" dirty="0"/>
              <a:t>Botón secreto</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334125" y="2303988"/>
            <a:ext cx="5584647" cy="1384995"/>
          </a:xfrm>
          <a:prstGeom prst="rect">
            <a:avLst/>
          </a:prstGeom>
          <a:noFill/>
        </p:spPr>
        <p:txBody>
          <a:bodyPr wrap="square" rtlCol="0">
            <a:spAutoFit/>
          </a:bodyPr>
          <a:lstStyle/>
          <a:p>
            <a:pPr algn="ctr"/>
            <a:r>
              <a:rPr lang="es-mx"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Hay un botón secreto oculto en esta división del tiempo. Sigue el camino de chispas para encontrar el botón secreto.</a:t>
            </a:r>
          </a:p>
        </p:txBody>
      </p:sp>
      <p:pic>
        <p:nvPicPr>
          <p:cNvPr id="5" name="Picture 4">
            <a:extLst>
              <a:ext uri="{FF2B5EF4-FFF2-40B4-BE49-F238E27FC236}">
                <a16:creationId xmlns:a16="http://schemas.microsoft.com/office/drawing/2014/main" id="{7A2D27F3-ED0E-4B01-9232-5027671D7CF4}"/>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74712" y="1188720"/>
            <a:ext cx="5372100" cy="4612005"/>
          </a:xfrm>
          <a:prstGeom prst="rect">
            <a:avLst/>
          </a:prstGeom>
        </p:spPr>
      </p:pic>
    </p:spTree>
    <p:extLst>
      <p:ext uri="{BB962C8B-B14F-4D97-AF65-F5344CB8AC3E}">
        <p14:creationId xmlns:p14="http://schemas.microsoft.com/office/powerpoint/2010/main" val="3719088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mx" dirty="0"/>
              <a:t>Botón secreto</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105561"/>
            <a:ext cx="4962418" cy="2646878"/>
          </a:xfrm>
          <a:prstGeom prst="rect">
            <a:avLst/>
          </a:prstGeom>
          <a:noFill/>
        </p:spPr>
        <p:txBody>
          <a:bodyPr wrap="square" rtlCol="0">
            <a:spAutoFit/>
          </a:bodyPr>
          <a:lstStyle/>
          <a:p>
            <a:pPr algn="ctr"/>
            <a:r>
              <a:rPr lang="es-mx"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Esta es la ubicación del botón secreto.</a:t>
            </a:r>
          </a:p>
          <a:p>
            <a:pPr algn="ctr"/>
            <a:endParaRPr lang="en-US" sz="1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s-mx"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Al hacer clic en este botón, se abrirán las puertas de color blanco que están del lado izquierdo.</a:t>
            </a:r>
          </a:p>
          <a:p>
            <a:pPr algn="ctr"/>
            <a:endParaRPr lang="en-US" sz="1400" dirty="0">
              <a:solidFill>
                <a:schemeClr val="accent5">
                  <a:alpha val="99000"/>
                </a:schemeClr>
              </a:solidFill>
            </a:endParaRPr>
          </a:p>
        </p:txBody>
      </p:sp>
      <p:pic>
        <p:nvPicPr>
          <p:cNvPr id="7" name="Picture 6">
            <a:extLst>
              <a:ext uri="{FF2B5EF4-FFF2-40B4-BE49-F238E27FC236}">
                <a16:creationId xmlns:a16="http://schemas.microsoft.com/office/drawing/2014/main" id="{8F92234C-2F64-4118-B45A-D2D6146686E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90587" y="1162268"/>
            <a:ext cx="5343525" cy="4533464"/>
          </a:xfrm>
          <a:prstGeom prst="rect">
            <a:avLst/>
          </a:prstGeom>
        </p:spPr>
      </p:pic>
      <p:sp>
        <p:nvSpPr>
          <p:cNvPr id="3" name="Oval 2">
            <a:extLst>
              <a:ext uri="{FF2B5EF4-FFF2-40B4-BE49-F238E27FC236}">
                <a16:creationId xmlns:a16="http://schemas.microsoft.com/office/drawing/2014/main" id="{EB0EC058-7E64-4D80-AA2F-AC87086CE236}"/>
              </a:ext>
            </a:extLst>
          </p:cNvPr>
          <p:cNvSpPr/>
          <p:nvPr/>
        </p:nvSpPr>
        <p:spPr bwMode="auto">
          <a:xfrm>
            <a:off x="2742986" y="1857950"/>
            <a:ext cx="1067014" cy="990025"/>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86721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mx" dirty="0"/>
              <a:t>Mensaje de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624753" y="1413063"/>
            <a:ext cx="6324343" cy="4031873"/>
          </a:xfrm>
          <a:prstGeom prst="rect">
            <a:avLst/>
          </a:prstGeom>
          <a:noFill/>
        </p:spPr>
        <p:txBody>
          <a:bodyPr wrap="square" rtlCol="0">
            <a:spAutoFit/>
          </a:bodyPr>
          <a:lstStyle/>
          <a:p>
            <a:pPr algn="ctr"/>
            <a:r>
              <a:rPr lang="es-mx"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¡Encontraste el botón secreto!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s-mx"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Parece que se abrió una sala secreta en esta zona.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s-mx"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¡Ve la sala y busca más información! </a:t>
            </a:r>
          </a:p>
        </p:txBody>
      </p:sp>
      <p:pic>
        <p:nvPicPr>
          <p:cNvPr id="3" name="Picture 2">
            <a:extLst>
              <a:ext uri="{FF2B5EF4-FFF2-40B4-BE49-F238E27FC236}">
                <a16:creationId xmlns:a16="http://schemas.microsoft.com/office/drawing/2014/main" id="{CA71E749-2A51-4768-A86B-C79CD9F099B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010945" y="1502498"/>
            <a:ext cx="2786083" cy="3457600"/>
          </a:xfrm>
          <a:prstGeom prst="rect">
            <a:avLst/>
          </a:prstGeom>
        </p:spPr>
      </p:pic>
    </p:spTree>
    <p:extLst>
      <p:ext uri="{BB962C8B-B14F-4D97-AF65-F5344CB8AC3E}">
        <p14:creationId xmlns:p14="http://schemas.microsoft.com/office/powerpoint/2010/main" val="14249066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mx" dirty="0"/>
              <a:t>Pistas </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861104" y="2112862"/>
            <a:ext cx="4962418" cy="2462213"/>
          </a:xfrm>
          <a:prstGeom prst="rect">
            <a:avLst/>
          </a:prstGeom>
          <a:noFill/>
        </p:spPr>
        <p:txBody>
          <a:bodyPr wrap="square" rtlCol="0">
            <a:spAutoFit/>
          </a:bodyPr>
          <a:lstStyle/>
          <a:p>
            <a:pPr algn="ctr"/>
            <a:endParaRPr lang="en-US" sz="1400" dirty="0">
              <a:solidFill>
                <a:schemeClr val="accent5">
                  <a:alpha val="99000"/>
                </a:schemeClr>
              </a:solidFill>
            </a:endParaRPr>
          </a:p>
          <a:p>
            <a:pPr algn="ctr"/>
            <a:r>
              <a:rPr lang="es-mx"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Al cruzar las puertas, encontrarás pistas para descubrir cuál Agent del tiempo puede ser el culpable (es decir, el que está provocando las divisiones del tiempo).</a:t>
            </a:r>
          </a:p>
        </p:txBody>
      </p:sp>
      <p:pic>
        <p:nvPicPr>
          <p:cNvPr id="7" name="Picture 6">
            <a:extLst>
              <a:ext uri="{FF2B5EF4-FFF2-40B4-BE49-F238E27FC236}">
                <a16:creationId xmlns:a16="http://schemas.microsoft.com/office/drawing/2014/main" id="{6895F082-7AB0-450F-83A0-EE6C6B96AE43}"/>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28674" y="1360916"/>
            <a:ext cx="5936141" cy="4400550"/>
          </a:xfrm>
          <a:prstGeom prst="rect">
            <a:avLst/>
          </a:prstGeom>
        </p:spPr>
      </p:pic>
    </p:spTree>
    <p:extLst>
      <p:ext uri="{BB962C8B-B14F-4D97-AF65-F5344CB8AC3E}">
        <p14:creationId xmlns:p14="http://schemas.microsoft.com/office/powerpoint/2010/main" val="2830110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mx" dirty="0"/>
              <a:t>Regresar al IGET</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AD8E184E-1531-46AC-803A-D6209A5918DA}"/>
              </a:ext>
            </a:extLst>
          </p:cNvPr>
          <p:cNvSpPr txBox="1"/>
          <p:nvPr/>
        </p:nvSpPr>
        <p:spPr>
          <a:xfrm>
            <a:off x="4047328" y="1905506"/>
            <a:ext cx="7294182" cy="3046988"/>
          </a:xfrm>
          <a:prstGeom prst="rect">
            <a:avLst/>
          </a:prstGeom>
          <a:noFill/>
        </p:spPr>
        <p:txBody>
          <a:bodyPr wrap="square" rtlCol="0">
            <a:spAutoFit/>
          </a:bodyPr>
          <a:lstStyle/>
          <a:p>
            <a:pPr algn="ctr"/>
            <a:r>
              <a:rPr lang="es-mx"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Vamos a empezar el proceso de eliminación para descubrir cuál Agent del tiempo puede ser el culpable.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s-mx"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Con base en las evidencias que has recopilado, ¿cuál crees que esté provocando todas las divisiones del tiempo?</a:t>
            </a:r>
          </a:p>
        </p:txBody>
      </p:sp>
      <p:pic>
        <p:nvPicPr>
          <p:cNvPr id="3" name="Picture 2">
            <a:extLst>
              <a:ext uri="{FF2B5EF4-FFF2-40B4-BE49-F238E27FC236}">
                <a16:creationId xmlns:a16="http://schemas.microsoft.com/office/drawing/2014/main" id="{8917FD17-553B-4533-A978-2234932E318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50506" y="1586073"/>
            <a:ext cx="2786083" cy="3457600"/>
          </a:xfrm>
          <a:prstGeom prst="rect">
            <a:avLst/>
          </a:prstGeom>
        </p:spPr>
      </p:pic>
    </p:spTree>
    <p:extLst>
      <p:ext uri="{BB962C8B-B14F-4D97-AF65-F5344CB8AC3E}">
        <p14:creationId xmlns:p14="http://schemas.microsoft.com/office/powerpoint/2010/main" val="931480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21208" y="855074"/>
            <a:ext cx="11149439" cy="795528"/>
          </a:xfrm>
        </p:spPr>
        <p:txBody>
          <a:bodyPr/>
          <a:lstStyle/>
          <a:p>
            <a:r>
              <a:rPr lang="es-mx" dirty="0"/>
              <a:t>Te damos la bienvenida a la Hora del Código 2021 (TimeCraft)</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2" name="TextBox 1">
            <a:extLst>
              <a:ext uri="{FF2B5EF4-FFF2-40B4-BE49-F238E27FC236}">
                <a16:creationId xmlns:a16="http://schemas.microsoft.com/office/drawing/2014/main" id="{A16C8E51-EFE8-47F4-A0D5-962A2BC6FE2D}"/>
              </a:ext>
            </a:extLst>
          </p:cNvPr>
          <p:cNvSpPr txBox="1"/>
          <p:nvPr/>
        </p:nvSpPr>
        <p:spPr>
          <a:xfrm>
            <a:off x="3197100" y="2574692"/>
            <a:ext cx="5794624" cy="1446550"/>
          </a:xfrm>
          <a:prstGeom prst="rect">
            <a:avLst/>
          </a:prstGeom>
          <a:noFill/>
        </p:spPr>
        <p:txBody>
          <a:bodyPr wrap="square" rtlCol="0">
            <a:spAutoFit/>
          </a:bodyPr>
          <a:lstStyle/>
          <a:p>
            <a:pPr algn="ctr"/>
            <a:r>
              <a:rPr lang="es-mx" sz="4400" b="1" dirty="0">
                <a:solidFill>
                  <a:schemeClr val="accent2">
                    <a:alpha val="99000"/>
                  </a:schemeClr>
                </a:solidFill>
              </a:rPr>
              <a:t>Placeholder for HOC Trailer</a:t>
            </a:r>
          </a:p>
        </p:txBody>
      </p:sp>
    </p:spTree>
    <p:extLst>
      <p:ext uri="{BB962C8B-B14F-4D97-AF65-F5344CB8AC3E}">
        <p14:creationId xmlns:p14="http://schemas.microsoft.com/office/powerpoint/2010/main" val="16492201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mx" dirty="0"/>
              <a:t>Votación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810375" y="2448778"/>
            <a:ext cx="5052747" cy="2246769"/>
          </a:xfrm>
          <a:prstGeom prst="rect">
            <a:avLst/>
          </a:prstGeom>
          <a:noFill/>
        </p:spPr>
        <p:txBody>
          <a:bodyPr wrap="square" rtlCol="0">
            <a:spAutoFit/>
          </a:bodyPr>
          <a:lstStyle/>
          <a:p>
            <a:pPr algn="ctr"/>
            <a:r>
              <a:rPr lang="es-mx"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Después de cada división del tiempo, podrás votar para decidir cuál es el culpable del tiempo. </a:t>
            </a: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C9925498-282E-44CE-874F-30589CF36A4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364197"/>
            <a:ext cx="5995988" cy="4129605"/>
          </a:xfrm>
          <a:prstGeom prst="rect">
            <a:avLst/>
          </a:prstGeom>
        </p:spPr>
      </p:pic>
    </p:spTree>
    <p:extLst>
      <p:ext uri="{BB962C8B-B14F-4D97-AF65-F5344CB8AC3E}">
        <p14:creationId xmlns:p14="http://schemas.microsoft.com/office/powerpoint/2010/main" val="32618088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mx" dirty="0"/>
              <a:t>¡Bien!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graphicFrame>
        <p:nvGraphicFramePr>
          <p:cNvPr id="5" name="Table 6">
            <a:extLst>
              <a:ext uri="{FF2B5EF4-FFF2-40B4-BE49-F238E27FC236}">
                <a16:creationId xmlns:a16="http://schemas.microsoft.com/office/drawing/2014/main" id="{113EA5AF-EDC4-4453-8075-61BE289F29A0}"/>
              </a:ext>
            </a:extLst>
          </p:cNvPr>
          <p:cNvGraphicFramePr>
            <a:graphicFrameLocks noGrp="1"/>
          </p:cNvGraphicFramePr>
          <p:nvPr>
            <p:extLst>
              <p:ext uri="{D42A27DB-BD31-4B8C-83A1-F6EECF244321}">
                <p14:modId xmlns:p14="http://schemas.microsoft.com/office/powerpoint/2010/main" val="660655965"/>
              </p:ext>
            </p:extLst>
          </p:nvPr>
        </p:nvGraphicFramePr>
        <p:xfrm>
          <a:off x="578495" y="1360916"/>
          <a:ext cx="11149438" cy="4577080"/>
        </p:xfrm>
        <a:graphic>
          <a:graphicData uri="http://schemas.openxmlformats.org/drawingml/2006/table">
            <a:tbl>
              <a:tblPr firstRow="1" bandRow="1">
                <a:tableStyleId>{5C22544A-7EE6-4342-B048-85BDC9FD1C3A}</a:tableStyleId>
              </a:tblPr>
              <a:tblGrid>
                <a:gridCol w="5574719">
                  <a:extLst>
                    <a:ext uri="{9D8B030D-6E8A-4147-A177-3AD203B41FA5}">
                      <a16:colId xmlns:a16="http://schemas.microsoft.com/office/drawing/2014/main" val="3657340533"/>
                    </a:ext>
                  </a:extLst>
                </a:gridCol>
                <a:gridCol w="5574719">
                  <a:extLst>
                    <a:ext uri="{9D8B030D-6E8A-4147-A177-3AD203B41FA5}">
                      <a16:colId xmlns:a16="http://schemas.microsoft.com/office/drawing/2014/main" val="3023478726"/>
                    </a:ext>
                  </a:extLst>
                </a:gridCol>
              </a:tblGrid>
              <a:tr h="370840">
                <a:tc>
                  <a:txBody>
                    <a:bodyPr/>
                    <a:lstStyle/>
                    <a:p>
                      <a:pPr algn="ctr"/>
                      <a:r>
                        <a:rPr lang="es-mx" dirty="0">
                          <a:solidFill>
                            <a:schemeClr val="accent5"/>
                          </a:solidFill>
                          <a:latin typeface="Noto Sans" panose="020B0502040504020204" pitchFamily="34" charset="0"/>
                          <a:ea typeface="Noto Sans" panose="020B0502040504020204" pitchFamily="34" charset="0"/>
                          <a:cs typeface="Noto Sans" panose="020B0502040504020204" pitchFamily="34" charset="0"/>
                        </a:rPr>
                        <a:t>ANTES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mx" dirty="0">
                          <a:solidFill>
                            <a:schemeClr val="accent5"/>
                          </a:solidFill>
                          <a:latin typeface="Noto Sans" panose="020B0502040504020204" pitchFamily="34" charset="0"/>
                          <a:ea typeface="Noto Sans" panose="020B0502040504020204" pitchFamily="34" charset="0"/>
                          <a:cs typeface="Noto Sans" panose="020B0502040504020204" pitchFamily="34" charset="0"/>
                        </a:rPr>
                        <a:t>DESPUÉS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92780259"/>
                  </a:ext>
                </a:extLst>
              </a:tr>
              <a:tr h="370840">
                <a:tc>
                  <a:txBody>
                    <a:bodyPr/>
                    <a:lstStyle/>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dirty="0">
                        <a:solidFill>
                          <a:schemeClr val="accent5"/>
                        </a:solidFill>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66469819"/>
                  </a:ext>
                </a:extLst>
              </a:tr>
            </a:tbl>
          </a:graphicData>
        </a:graphic>
      </p:graphicFrame>
      <p:pic>
        <p:nvPicPr>
          <p:cNvPr id="2" name="Picture 1">
            <a:extLst>
              <a:ext uri="{FF2B5EF4-FFF2-40B4-BE49-F238E27FC236}">
                <a16:creationId xmlns:a16="http://schemas.microsoft.com/office/drawing/2014/main" id="{538F1FCA-3E71-4B29-8935-06EF9CA41A2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677289" y="1975338"/>
            <a:ext cx="3454332" cy="3720049"/>
          </a:xfrm>
          <a:prstGeom prst="rect">
            <a:avLst/>
          </a:prstGeom>
        </p:spPr>
      </p:pic>
      <p:pic>
        <p:nvPicPr>
          <p:cNvPr id="8" name="Picture 7">
            <a:extLst>
              <a:ext uri="{FF2B5EF4-FFF2-40B4-BE49-F238E27FC236}">
                <a16:creationId xmlns:a16="http://schemas.microsoft.com/office/drawing/2014/main" id="{4C28E446-4EC2-4054-AABE-B16F5A2F8E1F}"/>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275438" y="1975337"/>
            <a:ext cx="3454331" cy="3720049"/>
          </a:xfrm>
          <a:prstGeom prst="rect">
            <a:avLst/>
          </a:prstGeom>
        </p:spPr>
      </p:pic>
    </p:spTree>
    <p:extLst>
      <p:ext uri="{BB962C8B-B14F-4D97-AF65-F5344CB8AC3E}">
        <p14:creationId xmlns:p14="http://schemas.microsoft.com/office/powerpoint/2010/main" val="7939552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mx" dirty="0"/>
              <a:t>¡Es tu turno!</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5943600" y="1311969"/>
            <a:ext cx="6134189" cy="5262979"/>
          </a:xfrm>
          <a:prstGeom prst="rect">
            <a:avLst/>
          </a:prstGeom>
          <a:noFill/>
        </p:spPr>
        <p:txBody>
          <a:bodyPr wrap="square" rtlCol="0">
            <a:spAutoFit/>
          </a:bodyPr>
          <a:lstStyle/>
          <a:p>
            <a:pPr algn="ctr"/>
            <a:r>
              <a:rPr lang="es-mx"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Deberás seleccionar la siguiente división del tiempo que deseas resolver. Fíjate en la pantalla. ¡Ahí verás la siguiente división del tiempo!</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s-mx"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Luego, dirígete a la cápsula del tiempo para obtener el informe de tu siguiente misión. </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s-mx" sz="28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Tu objetivo es intentar completar otras 2 divisiones del tiempo de forma exitosa.</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3C157570-479A-4A7E-BE17-D32A4CCAD1D2}"/>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09600" y="1438274"/>
            <a:ext cx="5261064" cy="3905251"/>
          </a:xfrm>
          <a:prstGeom prst="rect">
            <a:avLst/>
          </a:prstGeom>
        </p:spPr>
      </p:pic>
      <p:pic>
        <p:nvPicPr>
          <p:cNvPr id="10" name="Picture 9">
            <a:extLst>
              <a:ext uri="{FF2B5EF4-FFF2-40B4-BE49-F238E27FC236}">
                <a16:creationId xmlns:a16="http://schemas.microsoft.com/office/drawing/2014/main" id="{52355618-2040-44FE-83EB-F9B7B15257BA}"/>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976005" y="3429000"/>
            <a:ext cx="234498" cy="238125"/>
          </a:xfrm>
          <a:prstGeom prst="rect">
            <a:avLst/>
          </a:prstGeom>
        </p:spPr>
      </p:pic>
      <p:sp>
        <p:nvSpPr>
          <p:cNvPr id="7" name="Arrow: Left 6">
            <a:extLst>
              <a:ext uri="{FF2B5EF4-FFF2-40B4-BE49-F238E27FC236}">
                <a16:creationId xmlns:a16="http://schemas.microsoft.com/office/drawing/2014/main" id="{DC87A5B4-47EA-412A-BCBF-1A8D8EF781D8}"/>
              </a:ext>
            </a:extLst>
          </p:cNvPr>
          <p:cNvSpPr/>
          <p:nvPr/>
        </p:nvSpPr>
        <p:spPr bwMode="auto">
          <a:xfrm>
            <a:off x="3864969" y="1752600"/>
            <a:ext cx="2119995" cy="713939"/>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5" name="Picture 4">
            <a:extLst>
              <a:ext uri="{FF2B5EF4-FFF2-40B4-BE49-F238E27FC236}">
                <a16:creationId xmlns:a16="http://schemas.microsoft.com/office/drawing/2014/main" id="{18E1329B-7B32-4C10-BF49-443A59069254}"/>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2936943" y="1610436"/>
            <a:ext cx="873857" cy="1078173"/>
          </a:xfrm>
          <a:prstGeom prst="rect">
            <a:avLst/>
          </a:prstGeom>
        </p:spPr>
      </p:pic>
    </p:spTree>
    <p:extLst>
      <p:ext uri="{BB962C8B-B14F-4D97-AF65-F5344CB8AC3E}">
        <p14:creationId xmlns:p14="http://schemas.microsoft.com/office/powerpoint/2010/main" val="9054409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0096B5-8FEA-4E2B-AB3B-F32D33F9E1D7}"/>
              </a:ext>
            </a:extLst>
          </p:cNvPr>
          <p:cNvSpPr>
            <a:spLocks noGrp="1"/>
          </p:cNvSpPr>
          <p:nvPr>
            <p:ph type="title"/>
          </p:nvPr>
        </p:nvSpPr>
        <p:spPr>
          <a:xfrm>
            <a:off x="588263" y="862504"/>
            <a:ext cx="11018520" cy="561564"/>
          </a:xfrm>
        </p:spPr>
        <p:txBody>
          <a:bodyPr/>
          <a:lstStyle/>
          <a:p>
            <a:pPr>
              <a:lnSpc>
                <a:spcPct val="110000"/>
              </a:lnSpc>
              <a:spcAft>
                <a:spcPts val="1200"/>
              </a:spcAft>
            </a:pPr>
            <a:r>
              <a:rPr lang="es-mx"/>
              <a:t>¡Buen trabajo!</a:t>
            </a:r>
          </a:p>
        </p:txBody>
      </p:sp>
      <p:pic>
        <p:nvPicPr>
          <p:cNvPr id="7" name="Picture Placeholder 10" descr="El Agent de Minecraft y otros personajes reforestando después de un incendio">
            <a:extLst>
              <a:ext uri="{FF2B5EF4-FFF2-40B4-BE49-F238E27FC236}">
                <a16:creationId xmlns:a16="http://schemas.microsoft.com/office/drawing/2014/main" id="{D37F2E80-F45B-48B8-BF67-8C23CD5AB9D0}"/>
              </a:ext>
            </a:extLst>
          </p:cNvPr>
          <p:cNvPicPr>
            <a:picLocks noGrp="1" noChangeAspect="1"/>
          </p:cNvPicPr>
          <p:nvPr>
            <p:ph type="pic" sz="quarter" idx="11"/>
          </p:nvPr>
        </p:nvPicPr>
        <p:blipFill>
          <a:blip r:embed="rId3">
            <a:extLst>
              <a:ext uri="{28A0092B-C50C-407E-A947-70E740481C1C}">
                <a14:useLocalDpi xmlns:a14="http://schemas.microsoft.com/office/drawing/2010/main"/>
              </a:ext>
            </a:extLst>
          </a:blip>
          <a:srcRect/>
          <a:stretch>
            <a:fillRect/>
          </a:stretch>
        </p:blipFill>
        <p:spPr>
          <a:xfrm>
            <a:off x="-1588" y="2286000"/>
            <a:ext cx="12192001" cy="4572000"/>
          </a:xfrm>
        </p:spPr>
      </p:pic>
    </p:spTree>
    <p:extLst>
      <p:ext uri="{BB962C8B-B14F-4D97-AF65-F5344CB8AC3E}">
        <p14:creationId xmlns:p14="http://schemas.microsoft.com/office/powerpoint/2010/main" val="673929043"/>
      </p:ext>
    </p:extLst>
  </p:cSld>
  <p:clrMapOvr>
    <a:masterClrMapping/>
  </p:clrMapOvr>
  <p:transition>
    <p:fade/>
  </p:transition>
</p:sld>
</file>

<file path=ppt/slides/slide74.xml><?xml version="1.0" encoding="utf-8"?>
<p:sld xmlns:a="http://schemas.openxmlformats.org/drawingml/2006/main" xmlns:r="http://schemas.openxmlformats.org/officeDocument/2006/relationships" xmlns:p="http://schemas.openxmlformats.org/presentationml/2006/main">
  <p:cSld>
    <p:bg>
      <p:bgPr>
        <a:solidFill>
          <a:srgbClr val="3B2E58"/>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4D811-8A07-4EEF-96D0-51B88EE3D7A1}"/>
              </a:ext>
            </a:extLst>
          </p:cNvPr>
          <p:cNvSpPr>
            <a:spLocks noGrp="1"/>
          </p:cNvSpPr>
          <p:nvPr>
            <p:ph type="title"/>
          </p:nvPr>
        </p:nvSpPr>
        <p:spPr>
          <a:xfrm>
            <a:off x="588263" y="892417"/>
            <a:ext cx="4158362" cy="553998"/>
          </a:xfrm>
        </p:spPr>
        <p:txBody>
          <a:bodyPr/>
          <a:lstStyle/>
          <a:p>
            <a:r>
              <a:rPr lang="es-mx">
                <a:solidFill>
                  <a:srgbClr val="D59DFF"/>
                </a:solidFill>
              </a:rPr>
              <a:t>Resumen final</a:t>
            </a:r>
          </a:p>
        </p:txBody>
      </p:sp>
      <p:sp>
        <p:nvSpPr>
          <p:cNvPr id="3" name="Text Placeholder 2">
            <a:extLst>
              <a:ext uri="{FF2B5EF4-FFF2-40B4-BE49-F238E27FC236}">
                <a16:creationId xmlns:a16="http://schemas.microsoft.com/office/drawing/2014/main" id="{6F19DA1F-E232-4BE9-B4C2-4BBBED25FA48}"/>
              </a:ext>
            </a:extLst>
          </p:cNvPr>
          <p:cNvSpPr>
            <a:spLocks noGrp="1"/>
          </p:cNvSpPr>
          <p:nvPr>
            <p:ph type="body" sz="quarter" idx="10"/>
          </p:nvPr>
        </p:nvSpPr>
        <p:spPr>
          <a:xfrm>
            <a:off x="584200" y="1953491"/>
            <a:ext cx="4162425" cy="4232505"/>
          </a:xfrm>
        </p:spPr>
        <p:txBody>
          <a:bodyPr/>
          <a:lstStyle/>
          <a:p>
            <a:pPr>
              <a:lnSpc>
                <a:spcPct val="150000"/>
              </a:lnSpc>
            </a:pPr>
            <a:r>
              <a:rPr lang="es-mx" dirty="0">
                <a:solidFill>
                  <a:schemeClr val="bg1"/>
                </a:solidFill>
              </a:rPr>
              <a:t>Lo que hiciste hoy:</a:t>
            </a:r>
          </a:p>
          <a:p>
            <a:pPr marL="342900" indent="-342900">
              <a:lnSpc>
                <a:spcPct val="108000"/>
              </a:lnSpc>
              <a:spcBef>
                <a:spcPts val="1200"/>
              </a:spcBef>
              <a:buFont typeface="Arial" panose="020B0604020202020204" pitchFamily="34" charset="0"/>
              <a:buChar char="•"/>
            </a:pPr>
            <a:r>
              <a:rPr lang="es-mx" dirty="0">
                <a:solidFill>
                  <a:schemeClr val="bg1"/>
                </a:solidFill>
              </a:rPr>
              <a:t>Aprendiste sobre diferentes conceptos de programación, como algoritmos, creación de secuencias, depuración y tal vez incluso bucles.</a:t>
            </a:r>
          </a:p>
          <a:p>
            <a:pPr marL="342900" indent="-342900">
              <a:lnSpc>
                <a:spcPct val="108000"/>
              </a:lnSpc>
              <a:spcBef>
                <a:spcPts val="1200"/>
              </a:spcBef>
              <a:buFont typeface="Arial" panose="020B0604020202020204" pitchFamily="34" charset="0"/>
              <a:buChar char="•"/>
            </a:pPr>
            <a:r>
              <a:rPr lang="es-mx" dirty="0">
                <a:solidFill>
                  <a:schemeClr val="bg1"/>
                </a:solidFill>
              </a:rPr>
              <a:t>Aprendiste que las ciencias de la computación están por todas partes: en todas nuestras pasiones, nuestros intereses y nuestras carreras futuras.</a:t>
            </a:r>
          </a:p>
          <a:p>
            <a:pPr marL="342900" indent="-342900">
              <a:lnSpc>
                <a:spcPct val="108000"/>
              </a:lnSpc>
              <a:spcBef>
                <a:spcPts val="1200"/>
              </a:spcBef>
              <a:buFont typeface="Arial" panose="020B0604020202020204" pitchFamily="34" charset="0"/>
              <a:buChar char="•"/>
            </a:pPr>
            <a:r>
              <a:rPr lang="es-mx" dirty="0">
                <a:solidFill>
                  <a:schemeClr val="bg1"/>
                </a:solidFill>
              </a:rPr>
              <a:t>¡Programaste al Agent del tiempo de Minecraft para salvar el futuro!</a:t>
            </a:r>
          </a:p>
        </p:txBody>
      </p:sp>
      <p:pic>
        <p:nvPicPr>
          <p:cNvPr id="7" name="Picture Placeholder 6" descr="Captura de pantalla de un videojuego&#10;&#10;Descripción generada automáticamente">
            <a:extLst>
              <a:ext uri="{FF2B5EF4-FFF2-40B4-BE49-F238E27FC236}">
                <a16:creationId xmlns:a16="http://schemas.microsoft.com/office/drawing/2014/main" id="{7C5431A4-6F0A-473F-8A88-979086AE3905}"/>
              </a:ext>
            </a:extLst>
          </p:cNvPr>
          <p:cNvPicPr>
            <a:picLocks noGrp="1" noChangeAspect="1"/>
          </p:cNvPicPr>
          <p:nvPr>
            <p:ph type="pic" sz="quarter" idx="11"/>
          </p:nvPr>
        </p:nvPicPr>
        <p:blipFill>
          <a:blip r:embed="rId3" cstate="print">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280179742"/>
      </p:ext>
    </p:extLst>
  </p:cSld>
  <p:clrMapOvr>
    <a:masterClrMapping/>
  </p:clrMapOvr>
  <p:transition>
    <p:fade/>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mx" dirty="0"/>
              <a:t>Reflexión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02529" y="1206186"/>
            <a:ext cx="11383766" cy="2862322"/>
          </a:xfrm>
          <a:prstGeom prst="rect">
            <a:avLst/>
          </a:prstGeom>
          <a:noFill/>
        </p:spPr>
        <p:txBody>
          <a:bodyPr wrap="square" rtlCol="0">
            <a:spAutoFit/>
          </a:bodyPr>
          <a:lstStyle/>
          <a:p>
            <a:pPr marL="914400" lvl="1" indent="-457200">
              <a:buFont typeface="Arial" panose="020B0604020202020204" pitchFamily="34" charset="0"/>
              <a:buChar char="•"/>
            </a:pPr>
            <a:r>
              <a:rPr lang="es-mx"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¿Cuál fue tu parte favorita de la Hora del Código?</a:t>
            </a:r>
          </a:p>
          <a:p>
            <a:pPr marL="914400" lvl="1" indent="-457200">
              <a:buFont typeface="Arial" panose="020B0604020202020204" pitchFamily="34" charset="0"/>
              <a:buChar char="•"/>
            </a:pPr>
            <a:r>
              <a:rPr lang="es-mx"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¿Cuál fue la parte más difícil de la Hora del Código?</a:t>
            </a:r>
          </a:p>
          <a:p>
            <a:pPr marL="914400" lvl="1" indent="-457200">
              <a:buFont typeface="Arial" panose="020B0604020202020204" pitchFamily="34" charset="0"/>
              <a:buChar char="•"/>
            </a:pPr>
            <a:r>
              <a:rPr lang="es-mx"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¿Cómo utilizaste tus habilidades de ciencias de la computación el día de hoy?</a:t>
            </a:r>
          </a:p>
          <a:p>
            <a:pPr marL="914400" lvl="1" indent="-457200">
              <a:buFont typeface="Arial" panose="020B0604020202020204" pitchFamily="34" charset="0"/>
              <a:buChar char="•"/>
            </a:pPr>
            <a:r>
              <a:rPr lang="es-mx"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¿Qué cosa nueva aprendiste hoy?</a:t>
            </a:r>
          </a:p>
          <a:p>
            <a:pPr marL="914400" lvl="1" indent="-457200">
              <a:buFont typeface="Arial" panose="020B0604020202020204" pitchFamily="34" charset="0"/>
              <a:buChar char="•"/>
            </a:pPr>
            <a:r>
              <a:rPr lang="es-mx"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¿Por qué son importantes las ciencias de la computación para todas las personas?</a:t>
            </a:r>
          </a:p>
          <a:p>
            <a:pPr marL="914400" lvl="1" indent="-457200">
              <a:buFont typeface="Arial" panose="020B0604020202020204" pitchFamily="34" charset="0"/>
              <a:buChar char="•"/>
            </a:pPr>
            <a:r>
              <a:rPr lang="es-mx"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¿Te gustaría volver a jugar Minecraft: Education Edition?</a:t>
            </a:r>
          </a:p>
        </p:txBody>
      </p:sp>
    </p:spTree>
    <p:extLst>
      <p:ext uri="{BB962C8B-B14F-4D97-AF65-F5344CB8AC3E}">
        <p14:creationId xmlns:p14="http://schemas.microsoft.com/office/powerpoint/2010/main" val="696299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4D811-8A07-4EEF-96D0-51B88EE3D7A1}"/>
              </a:ext>
            </a:extLst>
          </p:cNvPr>
          <p:cNvSpPr>
            <a:spLocks noGrp="1"/>
          </p:cNvSpPr>
          <p:nvPr>
            <p:ph type="title"/>
          </p:nvPr>
        </p:nvSpPr>
        <p:spPr>
          <a:xfrm>
            <a:off x="588263" y="892417"/>
            <a:ext cx="4158362" cy="553998"/>
          </a:xfrm>
        </p:spPr>
        <p:txBody>
          <a:bodyPr/>
          <a:lstStyle/>
          <a:p>
            <a:r>
              <a:rPr lang="es-mx"/>
              <a:t>Más diversión de programación</a:t>
            </a:r>
          </a:p>
        </p:txBody>
      </p:sp>
      <p:sp>
        <p:nvSpPr>
          <p:cNvPr id="3" name="Text Placeholder 2">
            <a:extLst>
              <a:ext uri="{FF2B5EF4-FFF2-40B4-BE49-F238E27FC236}">
                <a16:creationId xmlns:a16="http://schemas.microsoft.com/office/drawing/2014/main" id="{6F19DA1F-E232-4BE9-B4C2-4BBBED25FA48}"/>
              </a:ext>
            </a:extLst>
          </p:cNvPr>
          <p:cNvSpPr>
            <a:spLocks noGrp="1"/>
          </p:cNvSpPr>
          <p:nvPr>
            <p:ph type="body" sz="quarter" idx="10"/>
          </p:nvPr>
        </p:nvSpPr>
        <p:spPr>
          <a:xfrm>
            <a:off x="584200" y="1953491"/>
            <a:ext cx="4162425" cy="4009111"/>
          </a:xfrm>
        </p:spPr>
        <p:txBody>
          <a:bodyPr/>
          <a:lstStyle/>
          <a:p>
            <a:pPr>
              <a:lnSpc>
                <a:spcPct val="150000"/>
              </a:lnSpc>
            </a:pPr>
            <a:r>
              <a:rPr lang="es-mx" dirty="0"/>
              <a:t>Después de la Hora del Código 2021 (TimeCraft)</a:t>
            </a:r>
          </a:p>
          <a:p>
            <a:pPr marL="342900" indent="-342900">
              <a:lnSpc>
                <a:spcPct val="108000"/>
              </a:lnSpc>
              <a:spcBef>
                <a:spcPts val="1200"/>
              </a:spcBef>
              <a:buFont typeface="Arial" panose="020B0604020202020204" pitchFamily="34" charset="0"/>
              <a:buChar char="•"/>
            </a:pPr>
            <a:r>
              <a:rPr lang="es-mx" dirty="0"/>
              <a:t>¡Sigue escribiendo código para reparar las demás divisiones del tiempo!</a:t>
            </a:r>
          </a:p>
          <a:p>
            <a:pPr marL="342900" indent="-342900">
              <a:lnSpc>
                <a:spcPct val="108000"/>
              </a:lnSpc>
              <a:spcBef>
                <a:spcPts val="1200"/>
              </a:spcBef>
              <a:buFont typeface="Arial" panose="020B0604020202020204" pitchFamily="34" charset="0"/>
              <a:buChar char="•"/>
            </a:pPr>
            <a:r>
              <a:rPr lang="es-mx" dirty="0"/>
              <a:t>¡Visita la sala de trofeos secreta que está debajo del centro de control!</a:t>
            </a:r>
          </a:p>
          <a:p>
            <a:pPr marL="342900" indent="-342900">
              <a:lnSpc>
                <a:spcPct val="108000"/>
              </a:lnSpc>
              <a:spcBef>
                <a:spcPts val="1200"/>
              </a:spcBef>
              <a:buFont typeface="Arial" panose="020B0604020202020204" pitchFamily="34" charset="0"/>
              <a:buChar char="•"/>
            </a:pPr>
            <a:r>
              <a:rPr lang="es-mx" dirty="0"/>
              <a:t>Presiona</a:t>
            </a:r>
            <a:r>
              <a:rPr lang="es-mx" dirty="0">
                <a:latin typeface="+mj-lt"/>
              </a:rPr>
              <a:t> Esc </a:t>
            </a:r>
            <a:r>
              <a:rPr lang="es-mx" dirty="0"/>
              <a:t>y selecciona </a:t>
            </a:r>
            <a:r>
              <a:rPr lang="es-mx" dirty="0">
                <a:latin typeface="+mj-lt"/>
              </a:rPr>
              <a:t>Ya terminé</a:t>
            </a:r>
            <a:r>
              <a:rPr lang="es-mx" dirty="0"/>
              <a:t> para obtener tu certificado de finalización.</a:t>
            </a:r>
          </a:p>
        </p:txBody>
      </p:sp>
      <p:pic>
        <p:nvPicPr>
          <p:cNvPr id="8" name="Picture Placeholder 7" descr="Dos chicos usando computadoras Surface y sonriendo a la cámara">
            <a:extLst>
              <a:ext uri="{FF2B5EF4-FFF2-40B4-BE49-F238E27FC236}">
                <a16:creationId xmlns:a16="http://schemas.microsoft.com/office/drawing/2014/main" id="{F96E1B75-2284-4955-86E2-0A94909A1954}"/>
              </a:ext>
            </a:extLst>
          </p:cNvPr>
          <p:cNvPicPr>
            <a:picLocks noGrp="1" noChangeAspect="1"/>
          </p:cNvPicPr>
          <p:nvPr>
            <p:ph type="pic" sz="quarter" idx="11"/>
          </p:nvPr>
        </p:nvPicPr>
        <p:blipFill rotWithShape="1">
          <a:blip r:embed="rId3" cstate="print">
            <a:extLst>
              <a:ext uri="{28A0092B-C50C-407E-A947-70E740481C1C}">
                <a14:useLocalDpi xmlns:a14="http://schemas.microsoft.com/office/drawing/2010/main"/>
              </a:ext>
            </a:extLst>
          </a:blip>
          <a:srcRect/>
          <a:stretch/>
        </p:blipFill>
        <p:spPr>
          <a:xfrm>
            <a:off x="5334000" y="0"/>
            <a:ext cx="6858000" cy="6858000"/>
          </a:xfrm>
        </p:spPr>
      </p:pic>
    </p:spTree>
    <p:extLst>
      <p:ext uri="{BB962C8B-B14F-4D97-AF65-F5344CB8AC3E}">
        <p14:creationId xmlns:p14="http://schemas.microsoft.com/office/powerpoint/2010/main" val="869490056"/>
      </p:ext>
    </p:extLst>
  </p:cSld>
  <p:clrMapOvr>
    <a:masterClrMapping/>
  </p:clrMapOvr>
  <p:transition>
    <p:fade/>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mx" dirty="0"/>
              <a:t>Certificado</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02529" y="683753"/>
            <a:ext cx="11383766" cy="2123658"/>
          </a:xfrm>
          <a:prstGeom prst="rect">
            <a:avLst/>
          </a:prstGeom>
          <a:noFill/>
        </p:spPr>
        <p:txBody>
          <a:bodyPr wrap="square" rtlCol="0">
            <a:spAutoFit/>
          </a:bodyPr>
          <a:lstStyle/>
          <a:p>
            <a:pPr lvl="1" algn="ctr"/>
            <a:endParaRPr lang="en-US" sz="3600" b="1" dirty="0">
              <a:solidFill>
                <a:schemeClr val="tx2">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lvl="1" algn="ctr"/>
            <a:r>
              <a:rPr lang="es-mx" sz="3200" b="1" dirty="0">
                <a:solidFill>
                  <a:schemeClr val="tx2">
                    <a:alpha val="99000"/>
                  </a:schemeClr>
                </a:solidFill>
                <a:latin typeface="Noto Sans" panose="020B0502040504020204" pitchFamily="34" charset="0"/>
                <a:ea typeface="Noto Sans" panose="020B0502040504020204" pitchFamily="34" charset="0"/>
                <a:cs typeface="Noto Sans" panose="020B0502040504020204" pitchFamily="34" charset="0"/>
              </a:rPr>
              <a:t>¡Felicidades! </a:t>
            </a:r>
          </a:p>
          <a:p>
            <a:pPr lvl="1" algn="ctr"/>
            <a:r>
              <a:rPr lang="es-mx" sz="3200" b="1" dirty="0">
                <a:solidFill>
                  <a:schemeClr val="tx2">
                    <a:alpha val="99000"/>
                  </a:schemeClr>
                </a:solidFill>
                <a:latin typeface="Noto Sans" panose="020B0502040504020204" pitchFamily="34" charset="0"/>
                <a:ea typeface="Noto Sans" panose="020B0502040504020204" pitchFamily="34" charset="0"/>
                <a:cs typeface="Noto Sans" panose="020B0502040504020204" pitchFamily="34" charset="0"/>
              </a:rPr>
              <a:t>Obtuviste un certificado por completar la clase.</a:t>
            </a:r>
          </a:p>
          <a:p>
            <a:pPr lvl="1" algn="ctr"/>
            <a:r>
              <a:rPr lang="es-mx" sz="3200" b="1" dirty="0">
                <a:solidFill>
                  <a:schemeClr val="tx2">
                    <a:alpha val="99000"/>
                  </a:schemeClr>
                </a:solidFill>
                <a:latin typeface="Noto Sans" panose="020B0502040504020204" pitchFamily="34" charset="0"/>
                <a:ea typeface="Noto Sans" panose="020B0502040504020204" pitchFamily="34" charset="0"/>
                <a:cs typeface="Noto Sans" panose="020B0502040504020204" pitchFamily="34" charset="0"/>
              </a:rPr>
              <a:t>La Hora del Código 2021: TimeCraft</a:t>
            </a:r>
            <a:endParaRPr lang="en-US" sz="3200" b="1" dirty="0">
              <a:solidFill>
                <a:schemeClr val="tx2">
                  <a:alpha val="99000"/>
                </a:schemeClr>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3" name="Picture 2" descr="Imagen con un juguete&#10;&#10;Descripción generada automáticamente">
            <a:extLst>
              <a:ext uri="{FF2B5EF4-FFF2-40B4-BE49-F238E27FC236}">
                <a16:creationId xmlns:a16="http://schemas.microsoft.com/office/drawing/2014/main" id="{73C03225-8597-484B-9DFC-8390449913D3}"/>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390037" y="3072589"/>
            <a:ext cx="1627114" cy="2905561"/>
          </a:xfrm>
          <a:prstGeom prst="rect">
            <a:avLst/>
          </a:prstGeom>
        </p:spPr>
      </p:pic>
    </p:spTree>
    <p:extLst>
      <p:ext uri="{BB962C8B-B14F-4D97-AF65-F5344CB8AC3E}">
        <p14:creationId xmlns:p14="http://schemas.microsoft.com/office/powerpoint/2010/main" val="1155945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B6EEC88-6DC1-4AAB-ACBD-78BD9B9FA087}"/>
              </a:ext>
            </a:extLst>
          </p:cNvPr>
          <p:cNvSpPr>
            <a:spLocks noGrp="1"/>
          </p:cNvSpPr>
          <p:nvPr>
            <p:ph type="title"/>
          </p:nvPr>
        </p:nvSpPr>
        <p:spPr>
          <a:xfrm>
            <a:off x="307688" y="2389269"/>
            <a:ext cx="3823295" cy="1107996"/>
          </a:xfrm>
        </p:spPr>
        <p:txBody>
          <a:bodyPr/>
          <a:lstStyle/>
          <a:p>
            <a:r>
              <a:rPr lang="es-mx"/>
              <a:t>¡La diversión no termina aquí!</a:t>
            </a:r>
          </a:p>
        </p:txBody>
      </p:sp>
      <p:sp>
        <p:nvSpPr>
          <p:cNvPr id="6" name="Text Placeholder 5">
            <a:extLst>
              <a:ext uri="{FF2B5EF4-FFF2-40B4-BE49-F238E27FC236}">
                <a16:creationId xmlns:a16="http://schemas.microsoft.com/office/drawing/2014/main" id="{2347E789-8DD5-494A-8450-3881085A72E2}"/>
              </a:ext>
            </a:extLst>
          </p:cNvPr>
          <p:cNvSpPr>
            <a:spLocks noGrp="1"/>
          </p:cNvSpPr>
          <p:nvPr>
            <p:ph type="body" sz="quarter" idx="10"/>
          </p:nvPr>
        </p:nvSpPr>
        <p:spPr>
          <a:xfrm>
            <a:off x="4776844" y="2059782"/>
            <a:ext cx="7551634" cy="2160591"/>
          </a:xfrm>
        </p:spPr>
        <p:txBody>
          <a:bodyPr/>
          <a:lstStyle/>
          <a:p>
            <a:pPr marL="0" marR="0" lvl="0" indent="0" algn="l" defTabSz="914400" rtl="0" eaLnBrk="1" fontAlgn="auto" latinLnBrk="0" hangingPunct="1">
              <a:lnSpc>
                <a:spcPct val="90000"/>
              </a:lnSpc>
              <a:spcBef>
                <a:spcPct val="0"/>
              </a:spcBef>
              <a:spcAft>
                <a:spcPts val="0"/>
              </a:spcAft>
              <a:buClrTx/>
              <a:buSzTx/>
              <a:buFontTx/>
              <a:buNone/>
              <a:tabLst/>
              <a:defRPr/>
            </a:pPr>
            <a:endParaRPr lang="en-US" sz="3200" u="sng" dirty="0">
              <a:solidFill>
                <a:srgbClr val="3B2E58"/>
              </a:solidFill>
              <a:latin typeface="Segoe UI Semibold (Headings)"/>
              <a:ea typeface="+mj-ea"/>
              <a:cs typeface="Segoe UI Light" panose="020B0502040204020203" pitchFamily="34" charset="0"/>
            </a:endParaRPr>
          </a:p>
          <a:p>
            <a:pPr marL="0" marR="0" lvl="0" indent="0" algn="l" defTabSz="914400" rtl="0" eaLnBrk="1" fontAlgn="auto" latinLnBrk="0" hangingPunct="1">
              <a:lnSpc>
                <a:spcPct val="90000"/>
              </a:lnSpc>
              <a:spcBef>
                <a:spcPct val="0"/>
              </a:spcBef>
              <a:spcAft>
                <a:spcPts val="0"/>
              </a:spcAft>
              <a:buClrTx/>
              <a:buSzTx/>
              <a:buFontTx/>
              <a:buNone/>
              <a:tabLst/>
              <a:defRPr/>
            </a:pPr>
            <a:r>
              <a:rPr lang="es-mx" dirty="0">
                <a:solidFill>
                  <a:srgbClr val="3B2E58"/>
                </a:solidFill>
                <a:latin typeface="Segoe UI" panose="020B0502040204020203" pitchFamily="34" charset="0"/>
                <a:ea typeface="+mj-ea"/>
              </a:rPr>
              <a:t>¡Dirígete a </a:t>
            </a:r>
            <a:r>
              <a:rPr lang="es-mx" u="sng" dirty="0">
                <a:solidFill>
                  <a:srgbClr val="3B2E58"/>
                </a:solidFill>
                <a:latin typeface="Segoe UI" panose="020B0502040204020203" pitchFamily="34" charset="0"/>
                <a:ea typeface="+mj-ea"/>
              </a:rPr>
              <a:t>Minecraft: Education Edition</a:t>
            </a:r>
            <a:r>
              <a:rPr lang="es-mx" dirty="0">
                <a:solidFill>
                  <a:srgbClr val="3B2E58"/>
                </a:solidFill>
                <a:latin typeface="Segoe UI" panose="020B0502040204020203" pitchFamily="34" charset="0"/>
                <a:ea typeface="+mj-ea"/>
              </a:rPr>
              <a:t> para descubrir nuevos desafíos y clases, y sigue programando!</a:t>
            </a:r>
          </a:p>
          <a:p>
            <a:pPr marL="0" marR="0" lvl="0" indent="0" algn="l" defTabSz="914400" rtl="0" eaLnBrk="1" fontAlgn="auto" latinLnBrk="0" hangingPunct="1">
              <a:lnSpc>
                <a:spcPct val="90000"/>
              </a:lnSpc>
              <a:spcBef>
                <a:spcPct val="0"/>
              </a:spcBef>
              <a:spcAft>
                <a:spcPts val="0"/>
              </a:spcAft>
              <a:buClrTx/>
              <a:buSzTx/>
              <a:buFontTx/>
              <a:buNone/>
              <a:tabLst/>
              <a:defRPr/>
            </a:pPr>
            <a:endParaRPr lang="en-US" sz="3200" dirty="0">
              <a:solidFill>
                <a:srgbClr val="3B2E58"/>
              </a:solidFill>
              <a:latin typeface="Segoe UI Semibold (Headings)"/>
              <a:ea typeface="+mj-ea"/>
              <a:cs typeface="Segoe UI Light" panose="020B0502040204020203" pitchFamily="34" charset="0"/>
            </a:endParaRPr>
          </a:p>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800" b="0" i="0" u="none" strike="noStrike" kern="1200" cap="none" spc="0" normalizeH="0" baseline="0" noProof="0" dirty="0">
              <a:ln>
                <a:noFill/>
              </a:ln>
              <a:solidFill>
                <a:srgbClr val="3B2E58"/>
              </a:solidFill>
              <a:effectLst/>
              <a:uLnTx/>
              <a:uFillTx/>
              <a:latin typeface="Segoe UI Semibold (Headings)"/>
              <a:ea typeface="+mj-ea"/>
            </a:endParaRPr>
          </a:p>
        </p:txBody>
      </p:sp>
    </p:spTree>
    <p:extLst>
      <p:ext uri="{BB962C8B-B14F-4D97-AF65-F5344CB8AC3E}">
        <p14:creationId xmlns:p14="http://schemas.microsoft.com/office/powerpoint/2010/main" val="3015406055"/>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41A36E2-6BDB-4244-863E-940EDFD79259}"/>
              </a:ext>
            </a:extLst>
          </p:cNvPr>
          <p:cNvSpPr/>
          <p:nvPr/>
        </p:nvSpPr>
        <p:spPr bwMode="auto">
          <a:xfrm>
            <a:off x="5933754" y="0"/>
            <a:ext cx="6258246"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2" name="TextBox 1">
            <a:extLst>
              <a:ext uri="{FF2B5EF4-FFF2-40B4-BE49-F238E27FC236}">
                <a16:creationId xmlns:a16="http://schemas.microsoft.com/office/drawing/2014/main" id="{19559D8F-CB1F-454C-86A2-004ABE98C4BD}"/>
              </a:ext>
            </a:extLst>
          </p:cNvPr>
          <p:cNvSpPr txBox="1"/>
          <p:nvPr/>
        </p:nvSpPr>
        <p:spPr>
          <a:xfrm>
            <a:off x="592219" y="1866385"/>
            <a:ext cx="4749316" cy="3477875"/>
          </a:xfrm>
          <a:prstGeom prst="rect">
            <a:avLst/>
          </a:prstGeom>
          <a:noFill/>
        </p:spPr>
        <p:txBody>
          <a:bodyPr wrap="square" rtlCol="0">
            <a:spAutoFit/>
          </a:bodyPr>
          <a:lstStyle/>
          <a:p>
            <a:r>
              <a:rPr lang="es-mx" sz="2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Eres especialista en ciencias de la computación y trabajas para el Instituto de los Grandes Errores en el Tiempo. Tu trabajo es corregir las misteriosas "divisiones del tiempo" que aparecen en la historia y averiguar quién (o qué) las está provocando.</a:t>
            </a:r>
          </a:p>
          <a:p>
            <a:endParaRPr lang="en-US" sz="2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es-mx" sz="2000" b="1" dirty="0">
                <a:solidFill>
                  <a:schemeClr val="accent4">
                    <a:alpha val="99000"/>
                  </a:schemeClr>
                </a:solidFill>
                <a:latin typeface="Noto Sans" panose="020B0502040504020204" pitchFamily="34" charset="0"/>
                <a:ea typeface="Noto Sans" panose="020B0502040504020204" pitchFamily="34" charset="0"/>
                <a:cs typeface="Noto Sans" panose="020B0502040504020204" pitchFamily="34" charset="0"/>
              </a:rPr>
              <a:t>¿Podrás ayudar a reparar las divisiones del tiempo y salvar el futuro con tus superpoderes de programación?</a:t>
            </a:r>
          </a:p>
          <a:p>
            <a:endParaRPr lang="en-US" sz="2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endParaRPr lang="en-US" sz="2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p:txBody>
      </p:sp>
      <p:sp>
        <p:nvSpPr>
          <p:cNvPr id="11" name="TextBox 10">
            <a:extLst>
              <a:ext uri="{FF2B5EF4-FFF2-40B4-BE49-F238E27FC236}">
                <a16:creationId xmlns:a16="http://schemas.microsoft.com/office/drawing/2014/main" id="{C864029A-6F67-47B1-8D98-5B0CE499B827}"/>
              </a:ext>
            </a:extLst>
          </p:cNvPr>
          <p:cNvSpPr txBox="1"/>
          <p:nvPr/>
        </p:nvSpPr>
        <p:spPr>
          <a:xfrm>
            <a:off x="6403694" y="819720"/>
            <a:ext cx="5086817" cy="3677930"/>
          </a:xfrm>
          <a:prstGeom prst="rect">
            <a:avLst/>
          </a:prstGeom>
          <a:noFill/>
        </p:spPr>
        <p:txBody>
          <a:bodyPr wrap="square">
            <a:spAutoFit/>
          </a:bodyPr>
          <a:lstStyle/>
          <a:p>
            <a:r>
              <a:rPr lang="es-mx" sz="2400" b="1" dirty="0">
                <a:solidFill>
                  <a:schemeClr val="tx1">
                    <a:alpha val="99000"/>
                  </a:schemeClr>
                </a:solidFill>
                <a:latin typeface="+mj-lt"/>
                <a:ea typeface="Noto Sans" panose="020B0502040504020204" pitchFamily="34" charset="0"/>
                <a:cs typeface="Noto Sans" panose="020B0502040504020204" pitchFamily="34" charset="0"/>
              </a:rPr>
              <a:t>En tu misión de TimeCraft, </a:t>
            </a:r>
          </a:p>
          <a:p>
            <a:r>
              <a:rPr lang="es-mx" sz="2400" b="1" dirty="0">
                <a:solidFill>
                  <a:schemeClr val="tx1">
                    <a:alpha val="99000"/>
                  </a:schemeClr>
                </a:solidFill>
                <a:latin typeface="+mj-lt"/>
                <a:ea typeface="Noto Sans" panose="020B0502040504020204" pitchFamily="34" charset="0"/>
                <a:cs typeface="Noto Sans" panose="020B0502040504020204" pitchFamily="34" charset="0"/>
              </a:rPr>
              <a:t>deberás hacer lo siguiente:</a:t>
            </a:r>
          </a:p>
          <a:p>
            <a:r>
              <a:rPr lang="es-mx" sz="2000" dirty="0">
                <a:solidFill>
                  <a:schemeClr val="bg1">
                    <a:alpha val="99000"/>
                  </a:schemeClr>
                </a:solidFill>
                <a:latin typeface="Noto Sans" panose="020B0502040504020204" pitchFamily="34" charset="0"/>
                <a:ea typeface="Noto Sans" panose="020B0502040504020204" pitchFamily="34" charset="0"/>
                <a:cs typeface="Noto Sans" panose="020B0502040504020204" pitchFamily="34" charset="0"/>
              </a:rPr>
              <a:t> </a:t>
            </a:r>
          </a:p>
          <a:p>
            <a:pPr marL="800100" lvl="1" indent="-342900">
              <a:spcBef>
                <a:spcPts val="600"/>
              </a:spcBef>
              <a:spcAft>
                <a:spcPts val="600"/>
              </a:spcAft>
              <a:buFont typeface="Arial" panose="020B0604020202020204" pitchFamily="34" charset="0"/>
              <a:buChar char="•"/>
            </a:pPr>
            <a:r>
              <a:rPr lang="es-mx" sz="2000" dirty="0">
                <a:solidFill>
                  <a:schemeClr val="bg1">
                    <a:alpha val="99000"/>
                  </a:schemeClr>
                </a:solidFill>
                <a:latin typeface="Noto Sans" panose="020B0502040504020204" pitchFamily="34" charset="0"/>
                <a:ea typeface="Noto Sans" panose="020B0502040504020204" pitchFamily="34" charset="0"/>
                <a:cs typeface="Noto Sans" panose="020B0502040504020204" pitchFamily="34" charset="0"/>
              </a:rPr>
              <a:t>Viajar al pasado para visitar algunos momentos emocionantes en la historia del mundo</a:t>
            </a:r>
          </a:p>
          <a:p>
            <a:pPr marL="800100" lvl="1" indent="-342900">
              <a:spcBef>
                <a:spcPts val="600"/>
              </a:spcBef>
              <a:spcAft>
                <a:spcPts val="600"/>
              </a:spcAft>
              <a:buFont typeface="Arial" panose="020B0604020202020204" pitchFamily="34" charset="0"/>
              <a:buChar char="•"/>
            </a:pPr>
            <a:r>
              <a:rPr lang="es-mx" sz="2000" dirty="0">
                <a:solidFill>
                  <a:schemeClr val="bg1">
                    <a:alpha val="99000"/>
                  </a:schemeClr>
                </a:solidFill>
                <a:latin typeface="Noto Sans" panose="020B0502040504020204" pitchFamily="34" charset="0"/>
                <a:ea typeface="Noto Sans" panose="020B0502040504020204" pitchFamily="34" charset="0"/>
                <a:cs typeface="Noto Sans" panose="020B0502040504020204" pitchFamily="34" charset="0"/>
              </a:rPr>
              <a:t>Programar a tu Agent del tiempo para que repare las divisiones del tiempo</a:t>
            </a:r>
          </a:p>
          <a:p>
            <a:pPr marL="800100" lvl="1" indent="-342900">
              <a:spcBef>
                <a:spcPts val="600"/>
              </a:spcBef>
              <a:spcAft>
                <a:spcPts val="600"/>
              </a:spcAft>
              <a:buFont typeface="Arial" panose="020B0604020202020204" pitchFamily="34" charset="0"/>
              <a:buChar char="•"/>
            </a:pPr>
            <a:r>
              <a:rPr lang="es-mx" sz="2000" dirty="0">
                <a:solidFill>
                  <a:schemeClr val="bg1">
                    <a:alpha val="99000"/>
                  </a:schemeClr>
                </a:solidFill>
                <a:latin typeface="Noto Sans" panose="020B0502040504020204" pitchFamily="34" charset="0"/>
                <a:ea typeface="Noto Sans" panose="020B0502040504020204" pitchFamily="34" charset="0"/>
                <a:cs typeface="Noto Sans" panose="020B0502040504020204" pitchFamily="34" charset="0"/>
              </a:rPr>
              <a:t>Utilizar las pistas para identificar al culpable (es decir, la persona o el objeto que está provocando las divisiones del tiempo)</a:t>
            </a:r>
          </a:p>
        </p:txBody>
      </p:sp>
      <p:sp>
        <p:nvSpPr>
          <p:cNvPr id="15" name="TextBox 14">
            <a:extLst>
              <a:ext uri="{FF2B5EF4-FFF2-40B4-BE49-F238E27FC236}">
                <a16:creationId xmlns:a16="http://schemas.microsoft.com/office/drawing/2014/main" id="{56838E97-67A0-4E2B-80E8-6DA2E1B0457B}"/>
              </a:ext>
            </a:extLst>
          </p:cNvPr>
          <p:cNvSpPr txBox="1"/>
          <p:nvPr/>
        </p:nvSpPr>
        <p:spPr>
          <a:xfrm>
            <a:off x="592219" y="740777"/>
            <a:ext cx="5169846" cy="830997"/>
          </a:xfrm>
          <a:prstGeom prst="rect">
            <a:avLst/>
          </a:prstGeom>
          <a:noFill/>
        </p:spPr>
        <p:txBody>
          <a:bodyPr wrap="square">
            <a:spAutoFit/>
          </a:bodyPr>
          <a:lstStyle/>
          <a:p>
            <a:r>
              <a:rPr lang="es-mx" sz="2400" dirty="0">
                <a:solidFill>
                  <a:schemeClr val="accent5">
                    <a:alpha val="99000"/>
                  </a:schemeClr>
                </a:solidFill>
                <a:latin typeface="+mj-lt"/>
                <a:ea typeface="Noto Sans" panose="020B0502040504020204" pitchFamily="34" charset="0"/>
                <a:cs typeface="Noto Sans" panose="020B0502040504020204" pitchFamily="34" charset="0"/>
              </a:rPr>
              <a:t>¿Quieres vivir </a:t>
            </a:r>
          </a:p>
          <a:p>
            <a:r>
              <a:rPr lang="es-mx" sz="2400" dirty="0">
                <a:solidFill>
                  <a:schemeClr val="accent5">
                    <a:alpha val="99000"/>
                  </a:schemeClr>
                </a:solidFill>
                <a:latin typeface="+mj-lt"/>
                <a:ea typeface="Noto Sans" panose="020B0502040504020204" pitchFamily="34" charset="0"/>
                <a:cs typeface="Noto Sans" panose="020B0502040504020204" pitchFamily="34" charset="0"/>
              </a:rPr>
              <a:t>una aventura a través del tiempo?</a:t>
            </a:r>
            <a:endParaRPr lang="en-US" sz="2400" dirty="0">
              <a:latin typeface="+mj-lt"/>
            </a:endParaRPr>
          </a:p>
        </p:txBody>
      </p:sp>
    </p:spTree>
    <p:extLst>
      <p:ext uri="{BB962C8B-B14F-4D97-AF65-F5344CB8AC3E}">
        <p14:creationId xmlns:p14="http://schemas.microsoft.com/office/powerpoint/2010/main" val="2942270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19692" y="300724"/>
            <a:ext cx="11149439" cy="795528"/>
          </a:xfrm>
        </p:spPr>
        <p:txBody>
          <a:bodyPr/>
          <a:lstStyle/>
          <a:p>
            <a:r>
              <a:rPr lang="es-mx" dirty="0"/>
              <a:t>Vocabulario importante </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2" name="TextBox 1">
            <a:extLst>
              <a:ext uri="{FF2B5EF4-FFF2-40B4-BE49-F238E27FC236}">
                <a16:creationId xmlns:a16="http://schemas.microsoft.com/office/drawing/2014/main" id="{B20729CA-38EC-4517-A340-4577FDA63095}"/>
              </a:ext>
            </a:extLst>
          </p:cNvPr>
          <p:cNvSpPr txBox="1"/>
          <p:nvPr/>
        </p:nvSpPr>
        <p:spPr>
          <a:xfrm>
            <a:off x="519692" y="1096252"/>
            <a:ext cx="11149439" cy="954107"/>
          </a:xfrm>
          <a:prstGeom prst="rect">
            <a:avLst/>
          </a:prstGeom>
          <a:noFill/>
        </p:spPr>
        <p:txBody>
          <a:bodyPr wrap="square" rtlCol="0">
            <a:spAutoFit/>
          </a:bodyPr>
          <a:lstStyle/>
          <a:p>
            <a:r>
              <a:rPr lang="es-mx" sz="28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Antes de empezar a jugar, debemos entender algunos conceptos importantes. ¡Vamos a revisarlos!</a:t>
            </a:r>
          </a:p>
        </p:txBody>
      </p:sp>
      <p:graphicFrame>
        <p:nvGraphicFramePr>
          <p:cNvPr id="3" name="Table 4">
            <a:extLst>
              <a:ext uri="{FF2B5EF4-FFF2-40B4-BE49-F238E27FC236}">
                <a16:creationId xmlns:a16="http://schemas.microsoft.com/office/drawing/2014/main" id="{9020A9FB-D3EC-4BA7-9528-336C3C0DAF21}"/>
              </a:ext>
            </a:extLst>
          </p:cNvPr>
          <p:cNvGraphicFramePr>
            <a:graphicFrameLocks noGrp="1"/>
          </p:cNvGraphicFramePr>
          <p:nvPr>
            <p:extLst>
              <p:ext uri="{D42A27DB-BD31-4B8C-83A1-F6EECF244321}">
                <p14:modId xmlns:p14="http://schemas.microsoft.com/office/powerpoint/2010/main" val="2051997604"/>
              </p:ext>
            </p:extLst>
          </p:nvPr>
        </p:nvGraphicFramePr>
        <p:xfrm>
          <a:off x="573207" y="2146834"/>
          <a:ext cx="11042406" cy="3479800"/>
        </p:xfrm>
        <a:graphic>
          <a:graphicData uri="http://schemas.openxmlformats.org/drawingml/2006/table">
            <a:tbl>
              <a:tblPr firstRow="1" bandRow="1">
                <a:tableStyleId>{5C22544A-7EE6-4342-B048-85BDC9FD1C3A}</a:tableStyleId>
              </a:tblPr>
              <a:tblGrid>
                <a:gridCol w="3680802">
                  <a:extLst>
                    <a:ext uri="{9D8B030D-6E8A-4147-A177-3AD203B41FA5}">
                      <a16:colId xmlns:a16="http://schemas.microsoft.com/office/drawing/2014/main" val="3884788328"/>
                    </a:ext>
                  </a:extLst>
                </a:gridCol>
                <a:gridCol w="3680802">
                  <a:extLst>
                    <a:ext uri="{9D8B030D-6E8A-4147-A177-3AD203B41FA5}">
                      <a16:colId xmlns:a16="http://schemas.microsoft.com/office/drawing/2014/main" val="3103910590"/>
                    </a:ext>
                  </a:extLst>
                </a:gridCol>
                <a:gridCol w="3680802">
                  <a:extLst>
                    <a:ext uri="{9D8B030D-6E8A-4147-A177-3AD203B41FA5}">
                      <a16:colId xmlns:a16="http://schemas.microsoft.com/office/drawing/2014/main" val="2537903168"/>
                    </a:ext>
                  </a:extLst>
                </a:gridCol>
              </a:tblGrid>
              <a:tr h="370840">
                <a:tc>
                  <a:txBody>
                    <a:bodyPr/>
                    <a:lstStyle/>
                    <a:p>
                      <a:pPr algn="ctr"/>
                      <a:r>
                        <a:rPr lang="es-mx" sz="16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Agent del tiempo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mx" sz="16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Instituto de los Grandes Errores en el Tiempo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mx" sz="16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División del tiempo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53234418"/>
                  </a:ext>
                </a:extLst>
              </a:tr>
              <a:tr h="370840">
                <a:tc>
                  <a:txBody>
                    <a:bodyPr/>
                    <a:lstStyle/>
                    <a:p>
                      <a:pPr algn="ctr"/>
                      <a:r>
                        <a:rPr lang="es-mx" sz="1800" dirty="0">
                          <a:latin typeface="Noto Sans" panose="020B0502040504020204" pitchFamily="34" charset="0"/>
                          <a:ea typeface="Noto Sans" panose="020B0502040504020204" pitchFamily="34" charset="0"/>
                          <a:cs typeface="Noto Sans" panose="020B0502040504020204" pitchFamily="34" charset="0"/>
                        </a:rPr>
                        <a:t>Es el robot que vamos a programar para que nos ayude a resolver las divisiones del tiempo.</a:t>
                      </a: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mx" sz="1800" dirty="0">
                          <a:latin typeface="Noto Sans" panose="020B0502040504020204" pitchFamily="34" charset="0"/>
                          <a:ea typeface="Noto Sans" panose="020B0502040504020204" pitchFamily="34" charset="0"/>
                          <a:cs typeface="Noto Sans" panose="020B0502040504020204" pitchFamily="34" charset="0"/>
                        </a:rPr>
                        <a:t>Eres especialista en ciencias de la computación y trabajas para el Instituto de los Grandes Errores en el Tiempo. Tu trabajo es monitorear y mantener el orden del tiempo. </a:t>
                      </a: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mx" sz="1800" dirty="0">
                          <a:latin typeface="Noto Sans" panose="020B0502040504020204" pitchFamily="34" charset="0"/>
                          <a:ea typeface="Noto Sans" panose="020B0502040504020204" pitchFamily="34" charset="0"/>
                          <a:cs typeface="Noto Sans" panose="020B0502040504020204" pitchFamily="34" charset="0"/>
                        </a:rPr>
                        <a:t>Es un gran problema (o cambio) que se presentó en la línea de tiempo de la historia de la Tierra. Se muestran en la computadora central.</a:t>
                      </a: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08817006"/>
                  </a:ext>
                </a:extLst>
              </a:tr>
            </a:tbl>
          </a:graphicData>
        </a:graphic>
      </p:graphicFrame>
      <p:pic>
        <p:nvPicPr>
          <p:cNvPr id="7" name="Picture 6">
            <a:extLst>
              <a:ext uri="{FF2B5EF4-FFF2-40B4-BE49-F238E27FC236}">
                <a16:creationId xmlns:a16="http://schemas.microsoft.com/office/drawing/2014/main" id="{D5B809D7-F6BA-45A3-874C-BC5A378098EE}"/>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646610" y="3790950"/>
            <a:ext cx="2763840" cy="1561364"/>
          </a:xfrm>
          <a:prstGeom prst="rect">
            <a:avLst/>
          </a:prstGeom>
        </p:spPr>
      </p:pic>
      <p:pic>
        <p:nvPicPr>
          <p:cNvPr id="8" name="Picture 7">
            <a:extLst>
              <a:ext uri="{FF2B5EF4-FFF2-40B4-BE49-F238E27FC236}">
                <a16:creationId xmlns:a16="http://schemas.microsoft.com/office/drawing/2014/main" id="{BFC537D8-C713-4283-9901-1AB245CAC00B}"/>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8258176" y="4076700"/>
            <a:ext cx="3062514" cy="1275614"/>
          </a:xfrm>
          <a:prstGeom prst="rect">
            <a:avLst/>
          </a:prstGeom>
        </p:spPr>
      </p:pic>
      <p:pic>
        <p:nvPicPr>
          <p:cNvPr id="9" name="Picture 8" descr="Una imagen con texto, objetos, oficina desarreglada&#10;&#10;Descripción generada automáticamente">
            <a:extLst>
              <a:ext uri="{FF2B5EF4-FFF2-40B4-BE49-F238E27FC236}">
                <a16:creationId xmlns:a16="http://schemas.microsoft.com/office/drawing/2014/main" id="{DF86B156-8584-428D-BA0D-61969F9B408B}"/>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t="-14917"/>
          <a:stretch/>
        </p:blipFill>
        <p:spPr>
          <a:xfrm>
            <a:off x="1324536" y="3307975"/>
            <a:ext cx="2253448" cy="2154393"/>
          </a:xfrm>
          <a:prstGeom prst="rect">
            <a:avLst/>
          </a:prstGeom>
        </p:spPr>
      </p:pic>
    </p:spTree>
    <p:extLst>
      <p:ext uri="{BB962C8B-B14F-4D97-AF65-F5344CB8AC3E}">
        <p14:creationId xmlns:p14="http://schemas.microsoft.com/office/powerpoint/2010/main" val="42399678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Master Slide">
  <a:themeElements>
    <a:clrScheme name="Mojang Studios RGB">
      <a:dk1>
        <a:sysClr val="windowText" lastClr="000000"/>
      </a:dk1>
      <a:lt1>
        <a:srgbClr val="FFFFFF"/>
      </a:lt1>
      <a:dk2>
        <a:srgbClr val="333330"/>
      </a:dk2>
      <a:lt2>
        <a:srgbClr val="FFFFFF"/>
      </a:lt2>
      <a:accent1>
        <a:srgbClr val="EF323D"/>
      </a:accent1>
      <a:accent2>
        <a:srgbClr val="E6E4E0"/>
      </a:accent2>
      <a:accent3>
        <a:srgbClr val="F8F6F5"/>
      </a:accent3>
      <a:accent4>
        <a:srgbClr val="000000"/>
      </a:accent4>
      <a:accent5>
        <a:srgbClr val="77776F"/>
      </a:accent5>
      <a:accent6>
        <a:srgbClr val="B1B1AB"/>
      </a:accent6>
      <a:hlink>
        <a:srgbClr val="EF323D"/>
      </a:hlink>
      <a:folHlink>
        <a:srgbClr val="A5A5A5"/>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solidFill>
        <a:ln w="6350" cap="flat">
          <a:noFill/>
          <a:prstDash val="solid"/>
          <a:miter/>
        </a:ln>
      </a:spPr>
      <a:bodyPr rtlCol="0" anchor="ctr"/>
      <a:lstStyle>
        <a:defPPr algn="l">
          <a:defRPr/>
        </a:defPPr>
      </a:lstStyle>
    </a:spDef>
    <a:txDef>
      <a:spPr/>
      <a:bodyPr vert="horz" wrap="square" lIns="0" tIns="0" rIns="0" bIns="0" rtlCol="0" anchor="t" anchorCtr="0">
        <a:noAutofit/>
      </a:bodyPr>
      <a:lstStyle>
        <a:defPPr algn="l">
          <a:defRPr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inecraft EDU Template">
  <a:themeElements>
    <a:clrScheme name="Custom 4">
      <a:dk1>
        <a:srgbClr val="494949"/>
      </a:dk1>
      <a:lt1>
        <a:srgbClr val="FFFFFF"/>
      </a:lt1>
      <a:dk2>
        <a:srgbClr val="3FBF73"/>
      </a:dk2>
      <a:lt2>
        <a:srgbClr val="DCDCDC"/>
      </a:lt2>
      <a:accent1>
        <a:srgbClr val="3D9CCC"/>
      </a:accent1>
      <a:accent2>
        <a:srgbClr val="F4B349"/>
      </a:accent2>
      <a:accent3>
        <a:srgbClr val="F26060"/>
      </a:accent3>
      <a:accent4>
        <a:srgbClr val="CA5AE0"/>
      </a:accent4>
      <a:accent5>
        <a:srgbClr val="000000"/>
      </a:accent5>
      <a:accent6>
        <a:srgbClr val="AAAAAA"/>
      </a:accent6>
      <a:hlink>
        <a:srgbClr val="6B6B6B"/>
      </a:hlink>
      <a:folHlink>
        <a:srgbClr val="000000"/>
      </a:folHlink>
    </a:clrScheme>
    <a:fontScheme name="MinecraftEDU">
      <a:majorFont>
        <a:latin typeface="Torque Bold"/>
        <a:ea typeface=""/>
        <a:cs typeface=""/>
      </a:majorFont>
      <a:minorFont>
        <a:latin typeface="Gotham Book"/>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tx2"/>
        </a:solidFill>
        <a:ln>
          <a:noFill/>
          <a:headEnd type="none" w="med" len="med"/>
          <a:tailEnd type="none" w="med" len="med"/>
        </a:ln>
        <a:effectLst/>
      </a:spPr>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defPPr defTabSz="914099" fontAlgn="base">
          <a:spcBef>
            <a:spcPct val="0"/>
          </a:spcBef>
          <a:spcAft>
            <a:spcPct val="0"/>
          </a:spcAft>
          <a:defRPr dirty="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1600" dirty="0" err="1">
            <a:solidFill>
              <a:schemeClr val="accent2">
                <a:alpha val="99000"/>
              </a:schemeClr>
            </a:solidFill>
          </a:defRPr>
        </a:defPPr>
      </a:lstStyle>
    </a:txDef>
  </a:objectDefaults>
  <a:extraClrSchemeLst/>
  <a:extLst>
    <a:ext uri="{05A4C25C-085E-4340-85A3-A5531E510DB2}">
      <thm15:themeFamily xmlns:thm15="http://schemas.microsoft.com/office/thememl/2012/main" name="Presentation1 [Autosaved]" id="{79EBDF59-A86D-41BE-8832-B10C7C41236B}" vid="{6A11FC32-22EC-4733-A755-10A754A32C44}"/>
    </a:ext>
  </a:extLst>
</a:theme>
</file>

<file path=ppt/theme/theme3.xml><?xml version="1.0" encoding="utf-8"?>
<a:theme xmlns:a="http://schemas.openxmlformats.org/drawingml/2006/main" name="Light Gray Template">
  <a:themeElements>
    <a:clrScheme name="ST_Purple on White/Lt Gray">
      <a:dk1>
        <a:srgbClr val="000000"/>
      </a:dk1>
      <a:lt1>
        <a:srgbClr val="FFFFFF"/>
      </a:lt1>
      <a:dk2>
        <a:srgbClr val="3B2E58"/>
      </a:dk2>
      <a:lt2>
        <a:srgbClr val="E6E6E6"/>
      </a:lt2>
      <a:accent1>
        <a:srgbClr val="8661C5"/>
      </a:accent1>
      <a:accent2>
        <a:srgbClr val="3B2E58"/>
      </a:accent2>
      <a:accent3>
        <a:srgbClr val="D83B01"/>
      </a:accent3>
      <a:accent4>
        <a:srgbClr val="243A5E"/>
      </a:accent4>
      <a:accent5>
        <a:srgbClr val="0078D4"/>
      </a:accent5>
      <a:accent6>
        <a:srgbClr val="737373"/>
      </a:accent6>
      <a:hlink>
        <a:srgbClr val="8661C5"/>
      </a:hlink>
      <a:folHlink>
        <a:srgbClr val="8661C5"/>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mplate Starter Purple - April 2019.potx" id="{65A3193E-9BED-42EA-878C-4C3AE9E943BE}" vid="{060A8F2B-E534-493E-AE65-6216CCC2B122}"/>
    </a:ext>
  </a:extLst>
</a:theme>
</file>

<file path=ppt/theme/theme4.xml><?xml version="1.0" encoding="utf-8"?>
<a:theme xmlns:a="http://schemas.openxmlformats.org/drawingml/2006/main" name="Black Template">
  <a:themeElements>
    <a:clrScheme name="ST_Purple on Black">
      <a:dk1>
        <a:srgbClr val="000000"/>
      </a:dk1>
      <a:lt1>
        <a:srgbClr val="FFFFFF"/>
      </a:lt1>
      <a:dk2>
        <a:srgbClr val="3B2E58"/>
      </a:dk2>
      <a:lt2>
        <a:srgbClr val="E6E6E6"/>
      </a:lt2>
      <a:accent1>
        <a:srgbClr val="8661C5"/>
      </a:accent1>
      <a:accent2>
        <a:srgbClr val="D59DFF"/>
      </a:accent2>
      <a:accent3>
        <a:srgbClr val="FFB900"/>
      </a:accent3>
      <a:accent4>
        <a:srgbClr val="30E5D0"/>
      </a:accent4>
      <a:accent5>
        <a:srgbClr val="D83B01"/>
      </a:accent5>
      <a:accent6>
        <a:srgbClr val="E6E6E6"/>
      </a:accent6>
      <a:hlink>
        <a:srgbClr val="D59DFF"/>
      </a:hlink>
      <a:folHlink>
        <a:srgbClr val="D59DFF"/>
      </a:folHlink>
    </a:clrScheme>
    <a:fontScheme name="Segoe UI Semibold - Segoe UI">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mplate Starter Purple - April 2019.potx" id="{65A3193E-9BED-42EA-878C-4C3AE9E943BE}" vid="{A2CFDC08-323C-47CC-BD07-00E59A51A3E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a87679a3-87ed-450a-99c2-4ab8a4a43958">
      <Terms xmlns="http://schemas.microsoft.com/office/infopath/2007/PartnerControls"/>
    </lcf76f155ced4ddcb4097134ff3c332f>
    <TaxCatchAll xmlns="230e9df3-be65-4c73-a93b-d1236ebd677e"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66A7BC2A236C004BAFABC7D271945C80" ma:contentTypeVersion="13" ma:contentTypeDescription="Create a new document." ma:contentTypeScope="" ma:versionID="91ed083ddbc77fed54792575d6f66beb">
  <xsd:schema xmlns:xsd="http://www.w3.org/2001/XMLSchema" xmlns:xs="http://www.w3.org/2001/XMLSchema" xmlns:p="http://schemas.microsoft.com/office/2006/metadata/properties" xmlns:ns2="a87679a3-87ed-450a-99c2-4ab8a4a43958" xmlns:ns3="230e9df3-be65-4c73-a93b-d1236ebd677e" targetNamespace="http://schemas.microsoft.com/office/2006/metadata/properties" ma:root="true" ma:fieldsID="0eacc18e0289101c4402a6b8c9fd9188" ns2:_="" ns3:_="">
    <xsd:import namespace="a87679a3-87ed-450a-99c2-4ab8a4a43958"/>
    <xsd:import namespace="230e9df3-be65-4c73-a93b-d1236ebd677e"/>
    <xsd:element name="properties">
      <xsd:complexType>
        <xsd:sequence>
          <xsd:element name="documentManagement">
            <xsd:complexType>
              <xsd:all>
                <xsd:element ref="ns2:MediaServiceMetadata" minOccurs="0"/>
                <xsd:element ref="ns2:MediaServiceFastMetadata" minOccurs="0"/>
                <xsd:element ref="ns2:MediaServiceGenerationTime" minOccurs="0"/>
                <xsd:element ref="ns2:MediaServiceEventHashCode" minOccurs="0"/>
                <xsd:element ref="ns2:MediaServiceAutoKeyPoints" minOccurs="0"/>
                <xsd:element ref="ns2:MediaServiceKeyPoints" minOccurs="0"/>
                <xsd:element ref="ns2:MediaLengthInSeconds" minOccurs="0"/>
                <xsd:element ref="ns2:MediaServiceOCR" minOccurs="0"/>
                <xsd:element ref="ns2:lcf76f155ced4ddcb4097134ff3c332f" minOccurs="0"/>
                <xsd:element ref="ns3:TaxCatchAll"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87679a3-87ed-450a-99c2-4ab8a4a4395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GenerationTime" ma:index="10" nillable="true" ma:displayName="MediaServiceGenerationTime" ma:hidden="true" ma:internalName="MediaServiceGenerationTime" ma:readOnly="true">
      <xsd:simpleType>
        <xsd:restriction base="dms:Text"/>
      </xsd:simpleType>
    </xsd:element>
    <xsd:element name="MediaServiceEventHashCode" ma:index="11" nillable="true" ma:displayName="MediaServiceEventHashCode" ma:hidden="true" ma:internalName="MediaServiceEventHashCode" ma:readOnly="true">
      <xsd:simpleType>
        <xsd:restriction base="dms:Text"/>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LengthInSeconds" ma:index="14" nillable="true" ma:displayName="MediaLengthInSeconds" ma:hidden="true" ma:internalName="MediaLengthInSeconds" ma:readOnly="true">
      <xsd:simpleType>
        <xsd:restriction base="dms:Unknown"/>
      </xsd:simpleType>
    </xsd:element>
    <xsd:element name="MediaServiceOCR" ma:index="15" nillable="true" ma:displayName="Extracted Text" ma:internalName="MediaServiceOCR" ma:readOnly="true">
      <xsd:simpleType>
        <xsd:restriction base="dms:Note">
          <xsd:maxLength value="255"/>
        </xsd:restrictio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DateTaken" ma:index="19"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9496cabf-2136-4bc0-8567-4c8584119ad4}" ma:internalName="TaxCatchAll" ma:showField="CatchAllData" ma:web="e74c29ac-f79a-4f34-af89-5379dff1dfc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FAF3196-6F9C-41C5-9EE8-4D27DE9F6730}">
  <ds:schemaRefs>
    <ds:schemaRef ds:uri="230e9df3-be65-4c73-a93b-d1236ebd677e"/>
    <ds:schemaRef ds:uri="http://purl.org/dc/terms/"/>
    <ds:schemaRef ds:uri="http://schemas.openxmlformats.org/package/2006/metadata/core-properties"/>
    <ds:schemaRef ds:uri="http://purl.org/dc/dcmitype/"/>
    <ds:schemaRef ds:uri="a87679a3-87ed-450a-99c2-4ab8a4a43958"/>
    <ds:schemaRef ds:uri="http://purl.org/dc/elements/1.1/"/>
    <ds:schemaRef ds:uri="http://schemas.microsoft.com/office/2006/metadata/properties"/>
    <ds:schemaRef ds:uri="http://schemas.microsoft.com/office/2006/documentManagement/types"/>
    <ds:schemaRef ds:uri="http://schemas.microsoft.com/office/infopath/2007/PartnerControls"/>
    <ds:schemaRef ds:uri="http://www.w3.org/XML/1998/namespace"/>
  </ds:schemaRefs>
</ds:datastoreItem>
</file>

<file path=customXml/itemProps2.xml><?xml version="1.0" encoding="utf-8"?>
<ds:datastoreItem xmlns:ds="http://schemas.openxmlformats.org/officeDocument/2006/customXml" ds:itemID="{D2E8A4C0-79CC-4D66-B954-4224ED9AC8B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87679a3-87ed-450a-99c2-4ab8a4a43958"/>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E099283-CBE1-491B-AA1A-64C605BD24A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9672</TotalTime>
  <Words>4353</Words>
  <Application>Microsoft Office PowerPoint</Application>
  <PresentationFormat>Widescreen</PresentationFormat>
  <Paragraphs>450</Paragraphs>
  <Slides>78</Slides>
  <Notes>8</Notes>
  <HiddenSlides>2</HiddenSlides>
  <MMClips>3</MMClips>
  <ScaleCrop>false</ScaleCrop>
  <HeadingPairs>
    <vt:vector size="6" baseType="variant">
      <vt:variant>
        <vt:lpstr>Fonts Used</vt:lpstr>
      </vt:variant>
      <vt:variant>
        <vt:i4>11</vt:i4>
      </vt:variant>
      <vt:variant>
        <vt:lpstr>Theme</vt:lpstr>
      </vt:variant>
      <vt:variant>
        <vt:i4>4</vt:i4>
      </vt:variant>
      <vt:variant>
        <vt:lpstr>Slide Titles</vt:lpstr>
      </vt:variant>
      <vt:variant>
        <vt:i4>78</vt:i4>
      </vt:variant>
    </vt:vector>
  </HeadingPairs>
  <TitlesOfParts>
    <vt:vector size="93" baseType="lpstr">
      <vt:lpstr>Arial</vt:lpstr>
      <vt:lpstr>Calibri</vt:lpstr>
      <vt:lpstr>Consolas</vt:lpstr>
      <vt:lpstr>Courier New</vt:lpstr>
      <vt:lpstr>Gotham Book</vt:lpstr>
      <vt:lpstr>Noto Sans</vt:lpstr>
      <vt:lpstr>Segoe UI</vt:lpstr>
      <vt:lpstr>Segoe UI Semibold</vt:lpstr>
      <vt:lpstr>Segoe UI Semibold (Headings)</vt:lpstr>
      <vt:lpstr>Torque Bold</vt:lpstr>
      <vt:lpstr>Wingdings</vt:lpstr>
      <vt:lpstr>Master Slide</vt:lpstr>
      <vt:lpstr>Minecraft EDU Template</vt:lpstr>
      <vt:lpstr>Light Gray Template</vt:lpstr>
      <vt:lpstr>Black Template</vt:lpstr>
      <vt:lpstr>Hour of Code 2021 (TimeCraft)</vt:lpstr>
      <vt:lpstr>PowerPoint Presentation</vt:lpstr>
      <vt:lpstr>What is  computer science?</vt:lpstr>
      <vt:lpstr>PowerPoint Presentation</vt:lpstr>
      <vt:lpstr>PowerPoint Presentation</vt:lpstr>
      <vt:lpstr>Computer Science is  Everywhere and  FOR EVERYONE!</vt:lpstr>
      <vt:lpstr>Welcome to Hour of Code 2021 (TimeCraft)</vt:lpstr>
      <vt:lpstr>PowerPoint Presentation</vt:lpstr>
      <vt:lpstr>Important Vocabulary </vt:lpstr>
      <vt:lpstr>Goal for the day</vt:lpstr>
      <vt:lpstr>Welcome to Timecraft</vt:lpstr>
      <vt:lpstr>Let’s practice Moving…</vt:lpstr>
      <vt:lpstr>Let’s practice Moving…</vt:lpstr>
      <vt:lpstr>Push the button</vt:lpstr>
      <vt:lpstr>Walk through the Hallway</vt:lpstr>
      <vt:lpstr>Meet T.A.R.R.A.</vt:lpstr>
      <vt:lpstr>Talk Screen </vt:lpstr>
      <vt:lpstr>Immersive reader</vt:lpstr>
      <vt:lpstr>Code is a set of instructions</vt:lpstr>
      <vt:lpstr>T.A.R.R.A. and Npcs</vt:lpstr>
      <vt:lpstr>Pick a Time Agent</vt:lpstr>
      <vt:lpstr>How to pick a Time Agent</vt:lpstr>
      <vt:lpstr>Using Your Time Agent</vt:lpstr>
      <vt:lpstr>Code Builder</vt:lpstr>
      <vt:lpstr>Using Your Time Agent</vt:lpstr>
      <vt:lpstr>Message from T.A.r.r.a.</vt:lpstr>
      <vt:lpstr>Go to the Circuit Breaker</vt:lpstr>
      <vt:lpstr>Message from T.A.R.R.A.</vt:lpstr>
      <vt:lpstr>Use your T.A.L.K. Device</vt:lpstr>
      <vt:lpstr>Message from T.A.R.R.A.</vt:lpstr>
      <vt:lpstr>Message from T.A.R.R.A.</vt:lpstr>
      <vt:lpstr>Coding concept:  Sequencing</vt:lpstr>
      <vt:lpstr>Power the Circuit </vt:lpstr>
      <vt:lpstr>Using code builder (blocks)</vt:lpstr>
      <vt:lpstr>Using code builder (blocks)</vt:lpstr>
      <vt:lpstr>Using code builder (Python)</vt:lpstr>
      <vt:lpstr>Message from T.A.R.R.A.</vt:lpstr>
      <vt:lpstr>Time splits on the mainframe </vt:lpstr>
      <vt:lpstr>Message from T.A.R.R.A.</vt:lpstr>
      <vt:lpstr>Select the Time Split</vt:lpstr>
      <vt:lpstr>Message from T.A.R.R.A.</vt:lpstr>
      <vt:lpstr>Go to the Time Pod</vt:lpstr>
      <vt:lpstr>Message from T.A.R.R.A.</vt:lpstr>
      <vt:lpstr>Time Jumps</vt:lpstr>
      <vt:lpstr>Open the Time Pod</vt:lpstr>
      <vt:lpstr>Mission Debrief</vt:lpstr>
      <vt:lpstr>Enter the Time Pod</vt:lpstr>
      <vt:lpstr>Enter the Time Pod</vt:lpstr>
      <vt:lpstr>Welcome to Big Band JAZZ!</vt:lpstr>
      <vt:lpstr>Message from T.A.R.R.A.</vt:lpstr>
      <vt:lpstr>Jazz Musician NPC</vt:lpstr>
      <vt:lpstr>Big BAND JAZZ</vt:lpstr>
      <vt:lpstr>BIG BAND JAZZ</vt:lpstr>
      <vt:lpstr>Message from T.A.R.R.A.</vt:lpstr>
      <vt:lpstr>Big band Jazz</vt:lpstr>
      <vt:lpstr>Creating the algorithm</vt:lpstr>
      <vt:lpstr>Coding the Algorithm</vt:lpstr>
      <vt:lpstr>RESET ACTIVITY</vt:lpstr>
      <vt:lpstr>Coding concept:  Debugging</vt:lpstr>
      <vt:lpstr>Using the “hint” button</vt:lpstr>
      <vt:lpstr>Message from T.A.R.R.A.</vt:lpstr>
      <vt:lpstr>Message from T.A.R.R.A.</vt:lpstr>
      <vt:lpstr>Secret Button</vt:lpstr>
      <vt:lpstr>Message from T.A.R.R.A.</vt:lpstr>
      <vt:lpstr>Secret Button</vt:lpstr>
      <vt:lpstr>Secret Button</vt:lpstr>
      <vt:lpstr>Message from T.A.R.R.A.</vt:lpstr>
      <vt:lpstr>Clues </vt:lpstr>
      <vt:lpstr>Return to IMTE</vt:lpstr>
      <vt:lpstr>Voting</vt:lpstr>
      <vt:lpstr>Success!</vt:lpstr>
      <vt:lpstr>Your turn to Play!</vt:lpstr>
      <vt:lpstr>Great job!</vt:lpstr>
      <vt:lpstr>Recap</vt:lpstr>
      <vt:lpstr>Reflection</vt:lpstr>
      <vt:lpstr>More coding fun</vt:lpstr>
      <vt:lpstr>Certificate</vt:lpstr>
      <vt:lpstr>The fun doesn’t stop here!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Holly Gerlach</dc:creator>
  <cp:lastModifiedBy>Micah Myerscough</cp:lastModifiedBy>
  <cp:revision>8</cp:revision>
  <dcterms:created xsi:type="dcterms:W3CDTF">2021-09-28T05:53:27Z</dcterms:created>
  <dcterms:modified xsi:type="dcterms:W3CDTF">2021-10-28T08:08:51Z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0x01010066A7BC2A236C004BAFABC7D271945C80</vt:lpwstr>
  </property>
</Properties>
</file>