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4229" r:id="rId4"/>
    <p:sldMasterId id="2147484642" r:id="rId5"/>
  </p:sldMasterIdLst>
  <p:notesMasterIdLst>
    <p:notesMasterId r:id="rId20"/>
  </p:notesMasterIdLst>
  <p:handoutMasterIdLst>
    <p:handoutMasterId r:id="rId21"/>
  </p:handoutMasterIdLst>
  <p:sldIdLst>
    <p:sldId id="1720" r:id="rId6"/>
    <p:sldId id="1472" r:id="rId7"/>
    <p:sldId id="1906" r:id="rId8"/>
    <p:sldId id="1870" r:id="rId9"/>
    <p:sldId id="1474" r:id="rId10"/>
    <p:sldId id="1475" r:id="rId11"/>
    <p:sldId id="1471" r:id="rId12"/>
    <p:sldId id="1477" r:id="rId13"/>
    <p:sldId id="1875" r:id="rId14"/>
    <p:sldId id="1907" r:id="rId15"/>
    <p:sldId id="1873" r:id="rId16"/>
    <p:sldId id="1551" r:id="rId17"/>
    <p:sldId id="1502" r:id="rId18"/>
    <p:sldId id="1894" r:id="rId19"/>
  </p:sldIdLst>
  <p:sldSz cx="12192000" cy="6858000"/>
  <p:notesSz cx="6858000" cy="9144000"/>
  <p:defaultTextStyle>
    <a:defPPr>
      <a:defRPr lang="en-US"/>
    </a:defPPr>
    <a:lvl1pPr marL="0" algn="l" defTabSz="914367" rtl="0" eaLnBrk="1" latinLnBrk="0" hangingPunct="1">
      <a:defRPr sz="1765" kern="1200">
        <a:solidFill>
          <a:schemeClr val="tx1"/>
        </a:solidFill>
        <a:latin typeface="+mn-lt"/>
        <a:ea typeface="+mn-ea"/>
        <a:cs typeface="+mn-cs"/>
      </a:defRPr>
    </a:lvl1pPr>
    <a:lvl2pPr marL="457183" algn="l" defTabSz="914367" rtl="0" eaLnBrk="1" latinLnBrk="0" hangingPunct="1">
      <a:defRPr sz="1765" kern="1200">
        <a:solidFill>
          <a:schemeClr val="tx1"/>
        </a:solidFill>
        <a:latin typeface="+mn-lt"/>
        <a:ea typeface="+mn-ea"/>
        <a:cs typeface="+mn-cs"/>
      </a:defRPr>
    </a:lvl2pPr>
    <a:lvl3pPr marL="914367" algn="l" defTabSz="914367" rtl="0" eaLnBrk="1" latinLnBrk="0" hangingPunct="1">
      <a:defRPr sz="1765" kern="1200">
        <a:solidFill>
          <a:schemeClr val="tx1"/>
        </a:solidFill>
        <a:latin typeface="+mn-lt"/>
        <a:ea typeface="+mn-ea"/>
        <a:cs typeface="+mn-cs"/>
      </a:defRPr>
    </a:lvl3pPr>
    <a:lvl4pPr marL="1371550" algn="l" defTabSz="914367" rtl="0" eaLnBrk="1" latinLnBrk="0" hangingPunct="1">
      <a:defRPr sz="1765" kern="1200">
        <a:solidFill>
          <a:schemeClr val="tx1"/>
        </a:solidFill>
        <a:latin typeface="+mn-lt"/>
        <a:ea typeface="+mn-ea"/>
        <a:cs typeface="+mn-cs"/>
      </a:defRPr>
    </a:lvl4pPr>
    <a:lvl5pPr marL="1828734" algn="l" defTabSz="914367" rtl="0" eaLnBrk="1" latinLnBrk="0" hangingPunct="1">
      <a:defRPr sz="1765" kern="1200">
        <a:solidFill>
          <a:schemeClr val="tx1"/>
        </a:solidFill>
        <a:latin typeface="+mn-lt"/>
        <a:ea typeface="+mn-ea"/>
        <a:cs typeface="+mn-cs"/>
      </a:defRPr>
    </a:lvl5pPr>
    <a:lvl6pPr marL="2285918" algn="l" defTabSz="914367" rtl="0" eaLnBrk="1" latinLnBrk="0" hangingPunct="1">
      <a:defRPr sz="1765" kern="1200">
        <a:solidFill>
          <a:schemeClr val="tx1"/>
        </a:solidFill>
        <a:latin typeface="+mn-lt"/>
        <a:ea typeface="+mn-ea"/>
        <a:cs typeface="+mn-cs"/>
      </a:defRPr>
    </a:lvl6pPr>
    <a:lvl7pPr marL="2743101" algn="l" defTabSz="914367" rtl="0" eaLnBrk="1" latinLnBrk="0" hangingPunct="1">
      <a:defRPr sz="1765" kern="1200">
        <a:solidFill>
          <a:schemeClr val="tx1"/>
        </a:solidFill>
        <a:latin typeface="+mn-lt"/>
        <a:ea typeface="+mn-ea"/>
        <a:cs typeface="+mn-cs"/>
      </a:defRPr>
    </a:lvl7pPr>
    <a:lvl8pPr marL="3200284" algn="l" defTabSz="914367" rtl="0" eaLnBrk="1" latinLnBrk="0" hangingPunct="1">
      <a:defRPr sz="1765" kern="1200">
        <a:solidFill>
          <a:schemeClr val="tx1"/>
        </a:solidFill>
        <a:latin typeface="+mn-lt"/>
        <a:ea typeface="+mn-ea"/>
        <a:cs typeface="+mn-cs"/>
      </a:defRPr>
    </a:lvl8pPr>
    <a:lvl9pPr marL="3657469" algn="l" defTabSz="914367" rtl="0" eaLnBrk="1" latinLnBrk="0" hangingPunct="1">
      <a:defRPr sz="1765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White Template" id="{A073DAE3-B461-442F-A3D3-6642BD875E45}">
          <p14:sldIdLst>
            <p14:sldId id="1720"/>
            <p14:sldId id="1472"/>
            <p14:sldId id="1906"/>
            <p14:sldId id="1870"/>
            <p14:sldId id="1474"/>
            <p14:sldId id="1475"/>
            <p14:sldId id="1471"/>
            <p14:sldId id="1477"/>
            <p14:sldId id="1875"/>
            <p14:sldId id="1907"/>
            <p14:sldId id="1873"/>
            <p14:sldId id="1551"/>
            <p14:sldId id="1502"/>
            <p14:sldId id="1894"/>
          </p14:sldIdLst>
        </p14:section>
      </p14:sectionLst>
    </p:ex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aku Uchikawa" initials="SU" lastIdx="11" clrIdx="0"/>
  <p:cmAuthor id="1" name="Mary Feil-Jacobs" initials="MFJ" lastIdx="43" clrIdx="1"/>
  <p:cmAuthor id="2" name="Monica Lueder" initials="ML" lastIdx="22" clrIdx="2">
    <p:extLst>
      <p:ext uri="{19B8F6BF-5375-455C-9EA6-DF929625EA0E}">
        <p15:presenceInfo xmlns:p15="http://schemas.microsoft.com/office/powerpoint/2012/main" userId="S-1-5-21-2127521184-1604012920-1887927527-2598260" providerId="AD"/>
      </p:ext>
    </p:extLst>
  </p:cmAuthor>
  <p:cmAuthor id="3" name="Mary Feil-Jacobs" initials="MF" lastIdx="28" clrIdx="3">
    <p:extLst>
      <p:ext uri="{19B8F6BF-5375-455C-9EA6-DF929625EA0E}">
        <p15:presenceInfo xmlns:p15="http://schemas.microsoft.com/office/powerpoint/2012/main" userId="S-1-5-21-2127521184-1604012920-1887927527-65006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8BE71"/>
    <a:srgbClr val="FFFFFF"/>
    <a:srgbClr val="1A1A1A"/>
    <a:srgbClr val="0078D4"/>
    <a:srgbClr val="107C10"/>
    <a:srgbClr val="EAEAEA"/>
    <a:srgbClr val="004B50"/>
    <a:srgbClr val="008272"/>
    <a:srgbClr val="00BCF2"/>
    <a:srgbClr val="00188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C4B2A0A-80BC-4B19-A5EC-6F9B6366D6A2}" v="3" dt="2021-11-05T16:38:47.630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6" d="100"/>
          <a:sy n="86" d="100"/>
        </p:scale>
        <p:origin x="980" y="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tableStyles" Target="tableStyles.xml"/><Relationship Id="rId3" Type="http://schemas.openxmlformats.org/officeDocument/2006/relationships/customXml" Target="../customXml/item3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viewProps" Target="viewProp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presProps" Target="presProps.xml"/><Relationship Id="rId28" Type="http://schemas.microsoft.com/office/2015/10/relationships/revisionInfo" Target="revisionInfo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commentAuthors" Target="commentAuthors.xml"/><Relationship Id="rId27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icah Myerscough" userId="75ed5d01-17a4-493d-baea-395d2ce75f87" providerId="ADAL" clId="{2C4B2A0A-80BC-4B19-A5EC-6F9B6366D6A2}"/>
    <pc:docChg chg="undo custSel modSld">
      <pc:chgData name="Micah Myerscough" userId="75ed5d01-17a4-493d-baea-395d2ce75f87" providerId="ADAL" clId="{2C4B2A0A-80BC-4B19-A5EC-6F9B6366D6A2}" dt="2021-11-05T16:37:57.789" v="366" actId="1076"/>
      <pc:docMkLst>
        <pc:docMk/>
      </pc:docMkLst>
      <pc:sldChg chg="addSp delSp modSp mod delAnim">
        <pc:chgData name="Micah Myerscough" userId="75ed5d01-17a4-493d-baea-395d2ce75f87" providerId="ADAL" clId="{2C4B2A0A-80BC-4B19-A5EC-6F9B6366D6A2}" dt="2021-11-05T16:33:54.608" v="2" actId="1076"/>
        <pc:sldMkLst>
          <pc:docMk/>
          <pc:sldMk cId="1649220137" sldId="1472"/>
        </pc:sldMkLst>
        <pc:picChg chg="add mod">
          <ac:chgData name="Micah Myerscough" userId="75ed5d01-17a4-493d-baea-395d2ce75f87" providerId="ADAL" clId="{2C4B2A0A-80BC-4B19-A5EC-6F9B6366D6A2}" dt="2021-11-05T16:33:54.608" v="2" actId="1076"/>
          <ac:picMkLst>
            <pc:docMk/>
            <pc:sldMk cId="1649220137" sldId="1472"/>
            <ac:picMk id="2" creationId="{EBE35469-F1ED-4C40-9153-30C108F74D4B}"/>
          </ac:picMkLst>
        </pc:picChg>
        <pc:picChg chg="del">
          <ac:chgData name="Micah Myerscough" userId="75ed5d01-17a4-493d-baea-395d2ce75f87" providerId="ADAL" clId="{2C4B2A0A-80BC-4B19-A5EC-6F9B6366D6A2}" dt="2021-11-05T16:33:48.776" v="0" actId="478"/>
          <ac:picMkLst>
            <pc:docMk/>
            <pc:sldMk cId="1649220137" sldId="1472"/>
            <ac:picMk id="3" creationId="{19E00129-2075-4D0F-8E1A-338C1A255575}"/>
          </ac:picMkLst>
        </pc:picChg>
      </pc:sldChg>
      <pc:sldChg chg="modSp mod">
        <pc:chgData name="Micah Myerscough" userId="75ed5d01-17a4-493d-baea-395d2ce75f87" providerId="ADAL" clId="{2C4B2A0A-80BC-4B19-A5EC-6F9B6366D6A2}" dt="2021-11-05T16:37:57.789" v="366" actId="1076"/>
        <pc:sldMkLst>
          <pc:docMk/>
          <pc:sldMk cId="4241038214" sldId="1873"/>
        </pc:sldMkLst>
        <pc:grpChg chg="mod">
          <ac:chgData name="Micah Myerscough" userId="75ed5d01-17a4-493d-baea-395d2ce75f87" providerId="ADAL" clId="{2C4B2A0A-80BC-4B19-A5EC-6F9B6366D6A2}" dt="2021-11-05T16:37:57.789" v="366" actId="1076"/>
          <ac:grpSpMkLst>
            <pc:docMk/>
            <pc:sldMk cId="4241038214" sldId="1873"/>
            <ac:grpSpMk id="10" creationId="{37008A48-3040-49C0-B7CE-588345BF05B1}"/>
          </ac:grpSpMkLst>
        </pc:grpChg>
      </pc:sldChg>
      <pc:sldChg chg="addSp modSp mod">
        <pc:chgData name="Micah Myerscough" userId="75ed5d01-17a4-493d-baea-395d2ce75f87" providerId="ADAL" clId="{2C4B2A0A-80BC-4B19-A5EC-6F9B6366D6A2}" dt="2021-11-05T16:37:27.872" v="363" actId="14100"/>
        <pc:sldMkLst>
          <pc:docMk/>
          <pc:sldMk cId="4198011257" sldId="1875"/>
        </pc:sldMkLst>
        <pc:spChg chg="add mod">
          <ac:chgData name="Micah Myerscough" userId="75ed5d01-17a4-493d-baea-395d2ce75f87" providerId="ADAL" clId="{2C4B2A0A-80BC-4B19-A5EC-6F9B6366D6A2}" dt="2021-11-05T16:37:27.872" v="363" actId="14100"/>
          <ac:spMkLst>
            <pc:docMk/>
            <pc:sldMk cId="4198011257" sldId="1875"/>
            <ac:spMk id="4" creationId="{FF214CB2-006F-4219-B2D4-C1DA4C4B5CAD}"/>
          </ac:spMkLst>
        </pc:spChg>
        <pc:picChg chg="mod modCrop">
          <ac:chgData name="Micah Myerscough" userId="75ed5d01-17a4-493d-baea-395d2ce75f87" providerId="ADAL" clId="{2C4B2A0A-80BC-4B19-A5EC-6F9B6366D6A2}" dt="2021-11-05T16:37:10.182" v="349" actId="732"/>
          <ac:picMkLst>
            <pc:docMk/>
            <pc:sldMk cId="4198011257" sldId="1875"/>
            <ac:picMk id="6" creationId="{55AE42F0-D0FB-476E-B14F-1C030B66EFD0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Header Placeholder 5"/>
          <p:cNvSpPr>
            <a:spLocks noGrp="1"/>
          </p:cNvSpPr>
          <p:nvPr>
            <p:ph type="hdr" sz="quarter"/>
          </p:nvPr>
        </p:nvSpPr>
        <p:spPr>
          <a:xfrm>
            <a:off x="0" y="-11574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>
              <a:latin typeface="Segoe UI" pitchFamily="34" charset="0"/>
            </a:endParaRPr>
          </a:p>
        </p:txBody>
      </p:sp>
      <p:sp>
        <p:nvSpPr>
          <p:cNvPr id="7" name="Date Placeholder 6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60F9EC6-89FF-47E1-8594-1A32E3B45134}" type="datetime8">
              <a:rPr lang="en-US" smtClean="0">
                <a:latin typeface="Segoe UI" pitchFamily="34" charset="0"/>
              </a:rPr>
              <a:t>11/13/2021 12:54 AM</a:t>
            </a:fld>
            <a:endParaRPr lang="en-US">
              <a:latin typeface="Segoe UI" pitchFamily="34" charset="0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5795010" cy="3324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398463" defTabSz="914099" eaLnBrk="0" hangingPunct="0"/>
            <a:r>
              <a:rPr lang="en-US" sz="40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3"/>
          </p:nvPr>
        </p:nvSpPr>
        <p:spPr>
          <a:xfrm>
            <a:off x="5783579" y="8685213"/>
            <a:ext cx="1072833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C9E9D6-92A0-482B-A603-C9BA7FFB8190}" type="slidenum">
              <a:rPr lang="en-US" smtClean="0">
                <a:latin typeface="Segoe UI" pitchFamily="34" charset="0"/>
              </a:rPr>
              <a:t>‹#›</a:t>
            </a:fld>
            <a:endParaRPr lang="en-US">
              <a:latin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4595630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Header Placeholder 7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Segoe UI" pitchFamily="34" charset="0"/>
              </a:defRPr>
            </a:lvl1pPr>
          </a:lstStyle>
          <a:p>
            <a:endParaRPr lang="en-US"/>
          </a:p>
        </p:txBody>
      </p:sp>
      <p:sp>
        <p:nvSpPr>
          <p:cNvPr id="9" name="Slide Image Placeholder 8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4"/>
          </p:nvPr>
        </p:nvSpPr>
        <p:spPr>
          <a:xfrm>
            <a:off x="0" y="8686800"/>
            <a:ext cx="5920740" cy="35596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marL="571500" indent="0" algn="l">
              <a:defRPr sz="1200"/>
            </a:lvl1pPr>
          </a:lstStyle>
          <a:p>
            <a:pPr defTabSz="914099" eaLnBrk="0" hangingPunct="0"/>
            <a:r>
              <a:rPr lang="en-US" sz="40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</a:p>
        </p:txBody>
      </p:sp>
      <p:sp>
        <p:nvSpPr>
          <p:cNvPr id="11" name="Date Placeholder 10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Segoe UI" pitchFamily="34" charset="0"/>
              </a:defRPr>
            </a:lvl1pPr>
          </a:lstStyle>
          <a:p>
            <a:fld id="{386CE63F-9E7F-4C04-9D0D-FCA25A8E9E86}" type="datetime8">
              <a:rPr lang="en-US" smtClean="0"/>
              <a:t>11/13/2021 12:53 AM</a:t>
            </a:fld>
            <a:endParaRPr lang="en-US"/>
          </a:p>
        </p:txBody>
      </p:sp>
      <p:sp>
        <p:nvSpPr>
          <p:cNvPr id="12" name="Notes Placeholder 11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5"/>
          </p:nvPr>
        </p:nvSpPr>
        <p:spPr>
          <a:xfrm>
            <a:off x="5909309" y="8685213"/>
            <a:ext cx="947103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Segoe UI" pitchFamily="34" charset="0"/>
              </a:defRPr>
            </a:lvl1pPr>
          </a:lstStyle>
          <a:p>
            <a:fld id="{B4008EB6-D09E-4580-8CD6-DDB1451194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4648265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marL="0" algn="l" defTabSz="914367" rtl="0" eaLnBrk="1" latinLnBrk="0" hangingPunct="1">
      <a:lnSpc>
        <a:spcPct val="90000"/>
      </a:lnSpc>
      <a:spcAft>
        <a:spcPts val="333"/>
      </a:spcAft>
      <a:defRPr sz="882" kern="1200">
        <a:solidFill>
          <a:schemeClr val="tx1"/>
        </a:solidFill>
        <a:latin typeface="Segoe UI Light" pitchFamily="34" charset="0"/>
        <a:ea typeface="+mn-ea"/>
        <a:cs typeface="+mn-cs"/>
      </a:defRPr>
    </a:lvl1pPr>
    <a:lvl2pPr marL="212982" indent="-105829" algn="l" defTabSz="914367" rtl="0" eaLnBrk="1" latinLnBrk="0" hangingPunct="1">
      <a:lnSpc>
        <a:spcPct val="90000"/>
      </a:lnSpc>
      <a:spcAft>
        <a:spcPts val="333"/>
      </a:spcAft>
      <a:buFont typeface="Arial" pitchFamily="34" charset="0"/>
      <a:buChar char="•"/>
      <a:defRPr sz="882" kern="1200">
        <a:solidFill>
          <a:schemeClr val="tx1"/>
        </a:solidFill>
        <a:latin typeface="Segoe UI Light" pitchFamily="34" charset="0"/>
        <a:ea typeface="+mn-ea"/>
        <a:cs typeface="+mn-cs"/>
      </a:defRPr>
    </a:lvl2pPr>
    <a:lvl3pPr marL="328071" indent="-115090" algn="l" defTabSz="914367" rtl="0" eaLnBrk="1" latinLnBrk="0" hangingPunct="1">
      <a:lnSpc>
        <a:spcPct val="90000"/>
      </a:lnSpc>
      <a:spcAft>
        <a:spcPts val="333"/>
      </a:spcAft>
      <a:buFont typeface="Arial" pitchFamily="34" charset="0"/>
      <a:buChar char="•"/>
      <a:defRPr sz="882" kern="1200">
        <a:solidFill>
          <a:schemeClr val="tx1"/>
        </a:solidFill>
        <a:latin typeface="Segoe UI Light" pitchFamily="34" charset="0"/>
        <a:ea typeface="+mn-ea"/>
        <a:cs typeface="+mn-cs"/>
      </a:defRPr>
    </a:lvl3pPr>
    <a:lvl4pPr marL="482848" indent="-146838" algn="l" defTabSz="914367" rtl="0" eaLnBrk="1" latinLnBrk="0" hangingPunct="1">
      <a:lnSpc>
        <a:spcPct val="90000"/>
      </a:lnSpc>
      <a:spcAft>
        <a:spcPts val="333"/>
      </a:spcAft>
      <a:buFont typeface="Arial" pitchFamily="34" charset="0"/>
      <a:buChar char="•"/>
      <a:defRPr sz="882" kern="1200">
        <a:solidFill>
          <a:schemeClr val="tx1"/>
        </a:solidFill>
        <a:latin typeface="Segoe UI Light" pitchFamily="34" charset="0"/>
        <a:ea typeface="+mn-ea"/>
        <a:cs typeface="+mn-cs"/>
      </a:defRPr>
    </a:lvl4pPr>
    <a:lvl5pPr marL="615134" indent="-115090" algn="l" defTabSz="914367" rtl="0" eaLnBrk="1" latinLnBrk="0" hangingPunct="1">
      <a:lnSpc>
        <a:spcPct val="90000"/>
      </a:lnSpc>
      <a:spcAft>
        <a:spcPts val="333"/>
      </a:spcAft>
      <a:buFont typeface="Arial" pitchFamily="34" charset="0"/>
      <a:buChar char="•"/>
      <a:defRPr sz="882" kern="1200">
        <a:solidFill>
          <a:schemeClr val="tx1"/>
        </a:solidFill>
        <a:latin typeface="Segoe UI Light" pitchFamily="34" charset="0"/>
        <a:ea typeface="+mn-ea"/>
        <a:cs typeface="+mn-cs"/>
      </a:defRPr>
    </a:lvl5pPr>
    <a:lvl6pPr marL="2285918" algn="l" defTabSz="914367" rtl="0" eaLnBrk="1" latinLnBrk="0" hangingPunct="1">
      <a:defRPr sz="1176" kern="1200">
        <a:solidFill>
          <a:schemeClr val="tx1"/>
        </a:solidFill>
        <a:latin typeface="+mn-lt"/>
        <a:ea typeface="+mn-ea"/>
        <a:cs typeface="+mn-cs"/>
      </a:defRPr>
    </a:lvl6pPr>
    <a:lvl7pPr marL="2743101" algn="l" defTabSz="914367" rtl="0" eaLnBrk="1" latinLnBrk="0" hangingPunct="1">
      <a:defRPr sz="1176" kern="1200">
        <a:solidFill>
          <a:schemeClr val="tx1"/>
        </a:solidFill>
        <a:latin typeface="+mn-lt"/>
        <a:ea typeface="+mn-ea"/>
        <a:cs typeface="+mn-cs"/>
      </a:defRPr>
    </a:lvl7pPr>
    <a:lvl8pPr marL="3200284" algn="l" defTabSz="914367" rtl="0" eaLnBrk="1" latinLnBrk="0" hangingPunct="1">
      <a:defRPr sz="1176" kern="1200">
        <a:solidFill>
          <a:schemeClr val="tx1"/>
        </a:solidFill>
        <a:latin typeface="+mn-lt"/>
        <a:ea typeface="+mn-ea"/>
        <a:cs typeface="+mn-cs"/>
      </a:defRPr>
    </a:lvl8pPr>
    <a:lvl9pPr marL="3657469" algn="l" defTabSz="914367" rtl="0" eaLnBrk="1" latinLnBrk="0" hangingPunct="1">
      <a:defRPr sz="1176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r>
              <a:rPr lang="es-es"/>
              <a:t>Enviaremos a todos la presentación de diapositivas cuando termine la sesión</a:t>
            </a:r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099" eaLnBrk="0" hangingPunct="0"/>
            <a:r>
              <a:rPr lang="es-es" sz="40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Todos los derechos reservados. MICROSOFT NO OTORGA NINGUNA GARANTÍA EXPRESA, IMPLÍCITA NI ESTATUTARIA SOBRE LA INFORMACIÓN DE ESTA PRESENTACIÓN.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62072DC8-D49D-432C-9D46-A7718B5F5490}" type="datetime8">
              <a:rPr lang="en-US" smtClean="0"/>
              <a:t>11/13/2021 12:53 AM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610693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 defTabSz="914099" eaLnBrk="0" hangingPunct="0"/>
            <a:r>
              <a:rPr lang="es-es" sz="40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Todos los derechos reservados. MICROSOFT NO OTORGA NINGUNA GARANTÍA EXPRESA, IMPLÍCITA NI ESTATUTARIA SOBRE LA INFORMACIÓN DE ESTA PRESENTACIÓN.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386CE63F-9E7F-4C04-9D0D-FCA25A8E9E86}" type="datetime8">
              <a:rPr lang="en-US" smtClean="0"/>
              <a:t>11/13/2021 12:54 AM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223140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 defTabSz="914099" eaLnBrk="0" hangingPunct="0"/>
            <a:r>
              <a:rPr lang="es-es" sz="40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Todos los derechos reservados. MICROSOFT NO OTORGA NINGUNA GARANTÍA EXPRESA, IMPLÍCITA NI ESTATUTARIA SOBRE LA INFORMACIÓN DE ESTA PRESENTACIÓN.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386CE63F-9E7F-4C04-9D0D-FCA25A8E9E86}" type="datetime8">
              <a:rPr lang="en-US" smtClean="0"/>
              <a:t>11/13/2021 12:54 AM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04730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9.png"/><Relationship Id="rId5" Type="http://schemas.openxmlformats.org/officeDocument/2006/relationships/image" Target="../media/image8.svg"/><Relationship Id="rId4" Type="http://schemas.openxmlformats.org/officeDocument/2006/relationships/image" Target="../media/image7.sv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9.png"/><Relationship Id="rId5" Type="http://schemas.openxmlformats.org/officeDocument/2006/relationships/image" Target="../media/image8.svg"/><Relationship Id="rId4" Type="http://schemas.openxmlformats.org/officeDocument/2006/relationships/image" Target="../media/image7.svg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7.png"/><Relationship Id="rId5" Type="http://schemas.openxmlformats.org/officeDocument/2006/relationships/image" Target="../media/image16.svg"/><Relationship Id="rId4" Type="http://schemas.openxmlformats.org/officeDocument/2006/relationships/image" Target="../media/image15.png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9.png"/><Relationship Id="rId5" Type="http://schemas.openxmlformats.org/officeDocument/2006/relationships/image" Target="../media/image8.svg"/><Relationship Id="rId4" Type="http://schemas.openxmlformats.org/officeDocument/2006/relationships/image" Target="../media/image7.svg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2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9.png"/><Relationship Id="rId5" Type="http://schemas.openxmlformats.org/officeDocument/2006/relationships/image" Target="../media/image8.svg"/><Relationship Id="rId4" Type="http://schemas.openxmlformats.org/officeDocument/2006/relationships/image" Target="../media/image7.sv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9.png"/><Relationship Id="rId5" Type="http://schemas.openxmlformats.org/officeDocument/2006/relationships/image" Target="../media/image8.svg"/><Relationship Id="rId4" Type="http://schemas.openxmlformats.org/officeDocument/2006/relationships/image" Target="../media/image7.sv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9.png"/><Relationship Id="rId5" Type="http://schemas.openxmlformats.org/officeDocument/2006/relationships/image" Target="../media/image8.svg"/><Relationship Id="rId4" Type="http://schemas.openxmlformats.org/officeDocument/2006/relationships/image" Target="../media/image7.svg"/></Relationships>
</file>

<file path=ppt/slideLayouts/_rels/slideLayout9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11.svg"/><Relationship Id="rId7" Type="http://schemas.openxmlformats.org/officeDocument/2006/relationships/image" Target="../media/image8.sv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svg"/><Relationship Id="rId5" Type="http://schemas.openxmlformats.org/officeDocument/2006/relationships/image" Target="../media/image6.svg"/><Relationship Id="rId4" Type="http://schemas.openxmlformats.org/officeDocument/2006/relationships/image" Target="../media/image5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quare photo">
    <p:bg>
      <p:bgPr>
        <a:solidFill>
          <a:srgbClr val="0D0D0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MS logo white - EMF" descr="Versión de texto blanco con logotipo de Microsoft">
            <a:extLst>
              <a:ext uri="{FF2B5EF4-FFF2-40B4-BE49-F238E27FC236}">
                <a16:creationId xmlns:a16="http://schemas.microsoft.com/office/drawing/2014/main" id="{B75A0920-A5C0-44B4-805C-2A21395BDE6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black">
          <a:xfrm>
            <a:off x="584200" y="585788"/>
            <a:ext cx="1366245" cy="292608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5D0408F-4A76-4E13-B20C-89E0FD40DC3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8263" y="2425541"/>
            <a:ext cx="4167887" cy="1107996"/>
          </a:xfrm>
        </p:spPr>
        <p:txBody>
          <a:bodyPr anchor="b" anchorCtr="0">
            <a:spAutoFit/>
          </a:bodyPr>
          <a:lstStyle>
            <a:lvl1pPr>
              <a:defRPr/>
            </a:lvl1pPr>
          </a:lstStyle>
          <a:p>
            <a:r>
              <a:rPr lang="en-US"/>
              <a:t>Event name or presentation title 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82042" y="3962400"/>
            <a:ext cx="4164583" cy="307777"/>
          </a:xfr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buNone/>
              <a:defRPr sz="2000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n-lt"/>
                <a:cs typeface="Segoe UI" panose="020B0502040204020203" pitchFamily="34" charset="0"/>
              </a:defRPr>
            </a:lvl1pPr>
          </a:lstStyle>
          <a:p>
            <a:pPr lvl="0"/>
            <a:r>
              <a:rPr lang="en-US"/>
              <a:t>Speaker name or subtitle</a:t>
            </a:r>
          </a:p>
        </p:txBody>
      </p:sp>
      <p:pic>
        <p:nvPicPr>
          <p:cNvPr id="23" name="Picture 22" descr="Vista de pájaro de mujer sentada tomando notas en OneNote" title="Microsoft brand photo">
            <a:extLst>
              <a:ext uri="{FF2B5EF4-FFF2-40B4-BE49-F238E27FC236}">
                <a16:creationId xmlns:a16="http://schemas.microsoft.com/office/drawing/2014/main" id="{171BCBA6-D91D-4D45-A144-C967CFC7CA6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334000" y="1488"/>
            <a:ext cx="6858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743094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2" orient="horz" pos="2496" userDrawn="1">
          <p15:clr>
            <a:srgbClr val="5ACBF0"/>
          </p15:clr>
        </p15:guide>
        <p15:guide id="3" pos="3355" userDrawn="1">
          <p15:clr>
            <a:srgbClr val="FBAE40"/>
          </p15:clr>
        </p15:guide>
        <p15:guide id="5" orient="horz" pos="2160" userDrawn="1">
          <p15:clr>
            <a:srgbClr val="FBAE40"/>
          </p15:clr>
        </p15:guide>
        <p15:guide id="6" orient="horz" pos="2229" userDrawn="1">
          <p15:clr>
            <a:srgbClr val="5ACBF0"/>
          </p15:clr>
        </p15:guide>
        <p15:guide id="7" pos="3000" userDrawn="1">
          <p15:clr>
            <a:srgbClr val="5ACBF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 with gri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7D31026A-4A74-439D-A8F5-DB82A03E71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A5336120-4196-4B27-93A6-2D0B4B178E86}"/>
              </a:ext>
            </a:extLst>
          </p:cNvPr>
          <p:cNvSpPr/>
          <p:nvPr userDrawn="1"/>
        </p:nvSpPr>
        <p:spPr bwMode="auto">
          <a:xfrm>
            <a:off x="3309257" y="6148251"/>
            <a:ext cx="435429" cy="174171"/>
          </a:xfrm>
          <a:prstGeom prst="rect">
            <a:avLst/>
          </a:prstGeom>
          <a:solidFill>
            <a:srgbClr val="38BE71"/>
          </a:solidFill>
          <a:ln>
            <a:solidFill>
              <a:srgbClr val="38BE71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CA" sz="20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5168335F-9B34-4E21-B65B-4ECDE3477A38}"/>
              </a:ext>
            </a:extLst>
          </p:cNvPr>
          <p:cNvGrpSpPr/>
          <p:nvPr userDrawn="1"/>
        </p:nvGrpSpPr>
        <p:grpSpPr>
          <a:xfrm rot="19328760">
            <a:off x="11550442" y="-12447"/>
            <a:ext cx="392992" cy="832669"/>
            <a:chOff x="6548644" y="142353"/>
            <a:chExt cx="1131976" cy="2398422"/>
          </a:xfrm>
        </p:grpSpPr>
        <p:pic>
          <p:nvPicPr>
            <p:cNvPr id="17" name="Graphic 16">
              <a:extLst>
                <a:ext uri="{FF2B5EF4-FFF2-40B4-BE49-F238E27FC236}">
                  <a16:creationId xmlns:a16="http://schemas.microsoft.com/office/drawing/2014/main" id="{BDCCBE66-C8F7-4912-B184-06479203A0C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548644" y="142353"/>
              <a:ext cx="890904" cy="993309"/>
            </a:xfrm>
            <a:prstGeom prst="rect">
              <a:avLst/>
            </a:prstGeom>
          </p:spPr>
        </p:pic>
        <p:pic>
          <p:nvPicPr>
            <p:cNvPr id="18" name="Graphic 17">
              <a:extLst>
                <a:ext uri="{FF2B5EF4-FFF2-40B4-BE49-F238E27FC236}">
                  <a16:creationId xmlns:a16="http://schemas.microsoft.com/office/drawing/2014/main" id="{61AE948D-C1A5-4137-A8B3-8A6D03CB59C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7191202" y="2255033"/>
              <a:ext cx="256282" cy="285742"/>
            </a:xfrm>
            <a:prstGeom prst="rect">
              <a:avLst/>
            </a:prstGeom>
          </p:spPr>
        </p:pic>
        <p:pic>
          <p:nvPicPr>
            <p:cNvPr id="19" name="Graphic 18">
              <a:extLst>
                <a:ext uri="{FF2B5EF4-FFF2-40B4-BE49-F238E27FC236}">
                  <a16:creationId xmlns:a16="http://schemas.microsoft.com/office/drawing/2014/main" id="{71DBD625-0FD5-4ADD-9E91-B8ADF575740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822459" y="1742413"/>
              <a:ext cx="496884" cy="553998"/>
            </a:xfrm>
            <a:prstGeom prst="rect">
              <a:avLst/>
            </a:prstGeom>
          </p:spPr>
        </p:pic>
        <p:pic>
          <p:nvPicPr>
            <p:cNvPr id="20" name="Graphic 19">
              <a:extLst>
                <a:ext uri="{FF2B5EF4-FFF2-40B4-BE49-F238E27FC236}">
                  <a16:creationId xmlns:a16="http://schemas.microsoft.com/office/drawing/2014/main" id="{7FD66222-17CF-4BBE-B4F0-AD1DDB1785E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7049346" y="1060678"/>
              <a:ext cx="631274" cy="703841"/>
            </a:xfrm>
            <a:prstGeom prst="rect">
              <a:avLst/>
            </a:prstGeom>
          </p:spPr>
        </p:pic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3A722B84-4BC1-4C8A-887D-045716D327CF}"/>
              </a:ext>
            </a:extLst>
          </p:cNvPr>
          <p:cNvGrpSpPr/>
          <p:nvPr userDrawn="1"/>
        </p:nvGrpSpPr>
        <p:grpSpPr>
          <a:xfrm>
            <a:off x="11595943" y="5900761"/>
            <a:ext cx="596057" cy="957239"/>
            <a:chOff x="8727420" y="129333"/>
            <a:chExt cx="3464580" cy="5563942"/>
          </a:xfrm>
        </p:grpSpPr>
        <p:pic>
          <p:nvPicPr>
            <p:cNvPr id="22" name="Graphic 21">
              <a:extLst>
                <a:ext uri="{FF2B5EF4-FFF2-40B4-BE49-F238E27FC236}">
                  <a16:creationId xmlns:a16="http://schemas.microsoft.com/office/drawing/2014/main" id="{855FB046-F619-4282-8C71-CBADC34EBCD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 r="15368" b="16863"/>
            <a:stretch/>
          </p:blipFill>
          <p:spPr>
            <a:xfrm>
              <a:off x="8727420" y="1898718"/>
              <a:ext cx="3464580" cy="3794557"/>
            </a:xfrm>
            <a:prstGeom prst="rect">
              <a:avLst/>
            </a:prstGeom>
          </p:spPr>
        </p:pic>
        <p:pic>
          <p:nvPicPr>
            <p:cNvPr id="23" name="Graphic 22">
              <a:extLst>
                <a:ext uri="{FF2B5EF4-FFF2-40B4-BE49-F238E27FC236}">
                  <a16:creationId xmlns:a16="http://schemas.microsoft.com/office/drawing/2014/main" id="{8DD641C4-1925-4FFE-9C6A-2F130DD2B84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 l="1" r="46978"/>
            <a:stretch/>
          </p:blipFill>
          <p:spPr>
            <a:xfrm>
              <a:off x="11179429" y="129333"/>
              <a:ext cx="1012571" cy="2129245"/>
            </a:xfrm>
            <a:prstGeom prst="rect">
              <a:avLst/>
            </a:prstGeom>
          </p:spPr>
        </p:pic>
      </p:grpSp>
      <p:pic>
        <p:nvPicPr>
          <p:cNvPr id="24" name="Picture 23">
            <a:extLst>
              <a:ext uri="{FF2B5EF4-FFF2-40B4-BE49-F238E27FC236}">
                <a16:creationId xmlns:a16="http://schemas.microsoft.com/office/drawing/2014/main" id="{3BB604E9-6CC3-44EE-8CC5-D66AE7E6966E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9883" y="5581650"/>
            <a:ext cx="7286625" cy="1276350"/>
          </a:xfrm>
          <a:prstGeom prst="rect">
            <a:avLst/>
          </a:prstGeom>
        </p:spPr>
      </p:pic>
      <p:sp>
        <p:nvSpPr>
          <p:cNvPr id="25" name="Rectangle 24">
            <a:extLst>
              <a:ext uri="{FF2B5EF4-FFF2-40B4-BE49-F238E27FC236}">
                <a16:creationId xmlns:a16="http://schemas.microsoft.com/office/drawing/2014/main" id="{D18B7886-3572-49D4-BB82-AB80E8F7C466}"/>
              </a:ext>
            </a:extLst>
          </p:cNvPr>
          <p:cNvSpPr/>
          <p:nvPr userDrawn="1"/>
        </p:nvSpPr>
        <p:spPr bwMode="auto">
          <a:xfrm>
            <a:off x="3169918" y="6148251"/>
            <a:ext cx="435429" cy="174171"/>
          </a:xfrm>
          <a:prstGeom prst="rect">
            <a:avLst/>
          </a:prstGeom>
          <a:solidFill>
            <a:srgbClr val="38BE71"/>
          </a:solidFill>
          <a:ln>
            <a:solidFill>
              <a:srgbClr val="38BE71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CA" sz="20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07984548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6" pos="779">
          <p15:clr>
            <a:srgbClr val="A4A3A4"/>
          </p15:clr>
        </p15:guide>
        <p15:guide id="7" pos="962">
          <p15:clr>
            <a:srgbClr val="A4A3A4"/>
          </p15:clr>
        </p15:guide>
        <p15:guide id="8" pos="1373">
          <p15:clr>
            <a:srgbClr val="A4A3A4"/>
          </p15:clr>
        </p15:guide>
        <p15:guide id="9" pos="1556">
          <p15:clr>
            <a:srgbClr val="A4A3A4"/>
          </p15:clr>
        </p15:guide>
        <p15:guide id="10" pos="1967">
          <p15:clr>
            <a:srgbClr val="A4A3A4"/>
          </p15:clr>
        </p15:guide>
        <p15:guide id="11" pos="2150">
          <p15:clr>
            <a:srgbClr val="A4A3A4"/>
          </p15:clr>
        </p15:guide>
        <p15:guide id="12" pos="2561">
          <p15:clr>
            <a:srgbClr val="A4A3A4"/>
          </p15:clr>
        </p15:guide>
        <p15:guide id="13" pos="2744">
          <p15:clr>
            <a:srgbClr val="A4A3A4"/>
          </p15:clr>
        </p15:guide>
        <p15:guide id="14" pos="3155">
          <p15:clr>
            <a:srgbClr val="A4A3A4"/>
          </p15:clr>
        </p15:guide>
        <p15:guide id="15" pos="3338">
          <p15:clr>
            <a:srgbClr val="A4A3A4"/>
          </p15:clr>
        </p15:guide>
        <p15:guide id="16" pos="3749">
          <p15:clr>
            <a:srgbClr val="A4A3A4"/>
          </p15:clr>
        </p15:guide>
        <p15:guide id="17" pos="3932">
          <p15:clr>
            <a:srgbClr val="A4A3A4"/>
          </p15:clr>
        </p15:guide>
        <p15:guide id="18" pos="4343">
          <p15:clr>
            <a:srgbClr val="A4A3A4"/>
          </p15:clr>
        </p15:guide>
        <p15:guide id="19" pos="4526">
          <p15:clr>
            <a:srgbClr val="A4A3A4"/>
          </p15:clr>
        </p15:guide>
        <p15:guide id="20" pos="4937">
          <p15:clr>
            <a:srgbClr val="A4A3A4"/>
          </p15:clr>
        </p15:guide>
        <p15:guide id="21" pos="5120">
          <p15:clr>
            <a:srgbClr val="A4A3A4"/>
          </p15:clr>
        </p15:guide>
        <p15:guide id="22" pos="5529">
          <p15:clr>
            <a:srgbClr val="A4A3A4"/>
          </p15:clr>
        </p15:guide>
        <p15:guide id="23" pos="5714">
          <p15:clr>
            <a:srgbClr val="A4A3A4"/>
          </p15:clr>
        </p15:guide>
        <p15:guide id="24" pos="6123">
          <p15:clr>
            <a:srgbClr val="A4A3A4"/>
          </p15:clr>
        </p15:guide>
        <p15:guide id="25" pos="6308">
          <p15:clr>
            <a:srgbClr val="A4A3A4"/>
          </p15:clr>
        </p15:guide>
        <p15:guide id="26" pos="6717">
          <p15:clr>
            <a:srgbClr val="A4A3A4"/>
          </p15:clr>
        </p15:guide>
        <p15:guide id="27" pos="6900">
          <p15:clr>
            <a:srgbClr val="A4A3A4"/>
          </p15:clr>
        </p15:guide>
        <p15:guide id="28" orient="horz" pos="905">
          <p15:clr>
            <a:srgbClr val="5ACBF0"/>
          </p15:clr>
        </p15:guide>
        <p15:guide id="29" orient="horz" pos="1271">
          <p15:clr>
            <a:srgbClr val="5ACBF0"/>
          </p15:clr>
        </p15:guide>
        <p15:guide id="30" orient="horz" pos="288">
          <p15:clr>
            <a:srgbClr val="5ACBF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 - half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2">
            <a:extLst>
              <a:ext uri="{FF2B5EF4-FFF2-40B4-BE49-F238E27FC236}">
                <a16:creationId xmlns:a16="http://schemas.microsoft.com/office/drawing/2014/main" id="{4B2500C4-B436-4E3A-8A91-A02448A774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4200" y="457200"/>
            <a:ext cx="5508419" cy="372410"/>
          </a:xfrm>
        </p:spPr>
        <p:txBody>
          <a:bodyPr tIns="64008"/>
          <a:lstStyle>
            <a:lvl1pPr>
              <a:defRPr sz="2000" spc="0">
                <a:latin typeface="+mj-lt"/>
                <a:cs typeface="Segoe UI" panose="020B0502040204020203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3287511E-D3CF-4D6A-8C09-0DBAE6CA105A}"/>
              </a:ext>
            </a:extLst>
          </p:cNvPr>
          <p:cNvSpPr/>
          <p:nvPr userDrawn="1"/>
        </p:nvSpPr>
        <p:spPr bwMode="auto">
          <a:xfrm>
            <a:off x="3309257" y="6148251"/>
            <a:ext cx="435429" cy="174171"/>
          </a:xfrm>
          <a:prstGeom prst="rect">
            <a:avLst/>
          </a:prstGeom>
          <a:solidFill>
            <a:srgbClr val="38BE71"/>
          </a:solidFill>
          <a:ln>
            <a:solidFill>
              <a:srgbClr val="38BE71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CA" sz="20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5A0CC674-D113-4E4F-8491-9DCCE0D4E9DA}"/>
              </a:ext>
            </a:extLst>
          </p:cNvPr>
          <p:cNvGrpSpPr/>
          <p:nvPr userDrawn="1"/>
        </p:nvGrpSpPr>
        <p:grpSpPr>
          <a:xfrm rot="19328760">
            <a:off x="11550442" y="-12447"/>
            <a:ext cx="392992" cy="832669"/>
            <a:chOff x="6548644" y="142353"/>
            <a:chExt cx="1131976" cy="2398422"/>
          </a:xfrm>
        </p:grpSpPr>
        <p:pic>
          <p:nvPicPr>
            <p:cNvPr id="17" name="Graphic 16">
              <a:extLst>
                <a:ext uri="{FF2B5EF4-FFF2-40B4-BE49-F238E27FC236}">
                  <a16:creationId xmlns:a16="http://schemas.microsoft.com/office/drawing/2014/main" id="{3596D438-8D29-4A39-B47A-28021240788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548644" y="142353"/>
              <a:ext cx="890904" cy="993309"/>
            </a:xfrm>
            <a:prstGeom prst="rect">
              <a:avLst/>
            </a:prstGeom>
          </p:spPr>
        </p:pic>
        <p:pic>
          <p:nvPicPr>
            <p:cNvPr id="18" name="Graphic 17">
              <a:extLst>
                <a:ext uri="{FF2B5EF4-FFF2-40B4-BE49-F238E27FC236}">
                  <a16:creationId xmlns:a16="http://schemas.microsoft.com/office/drawing/2014/main" id="{0DFE37C2-8EA9-4441-8285-528B071D41E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7191202" y="2255033"/>
              <a:ext cx="256282" cy="285742"/>
            </a:xfrm>
            <a:prstGeom prst="rect">
              <a:avLst/>
            </a:prstGeom>
          </p:spPr>
        </p:pic>
        <p:pic>
          <p:nvPicPr>
            <p:cNvPr id="19" name="Graphic 18">
              <a:extLst>
                <a:ext uri="{FF2B5EF4-FFF2-40B4-BE49-F238E27FC236}">
                  <a16:creationId xmlns:a16="http://schemas.microsoft.com/office/drawing/2014/main" id="{FE1557BE-C5DD-47C1-B94E-3A6982162F1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822459" y="1742413"/>
              <a:ext cx="496884" cy="553998"/>
            </a:xfrm>
            <a:prstGeom prst="rect">
              <a:avLst/>
            </a:prstGeom>
          </p:spPr>
        </p:pic>
        <p:pic>
          <p:nvPicPr>
            <p:cNvPr id="20" name="Graphic 19">
              <a:extLst>
                <a:ext uri="{FF2B5EF4-FFF2-40B4-BE49-F238E27FC236}">
                  <a16:creationId xmlns:a16="http://schemas.microsoft.com/office/drawing/2014/main" id="{50668591-4EFF-4502-AA15-DF04FC721A5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7049346" y="1060678"/>
              <a:ext cx="631274" cy="703841"/>
            </a:xfrm>
            <a:prstGeom prst="rect">
              <a:avLst/>
            </a:prstGeom>
          </p:spPr>
        </p:pic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49F41517-17E7-4BAA-B2FD-7760146CD59E}"/>
              </a:ext>
            </a:extLst>
          </p:cNvPr>
          <p:cNvGrpSpPr/>
          <p:nvPr userDrawn="1"/>
        </p:nvGrpSpPr>
        <p:grpSpPr>
          <a:xfrm>
            <a:off x="11595943" y="5900761"/>
            <a:ext cx="596057" cy="957239"/>
            <a:chOff x="8727420" y="129333"/>
            <a:chExt cx="3464580" cy="5563942"/>
          </a:xfrm>
        </p:grpSpPr>
        <p:pic>
          <p:nvPicPr>
            <p:cNvPr id="22" name="Graphic 21">
              <a:extLst>
                <a:ext uri="{FF2B5EF4-FFF2-40B4-BE49-F238E27FC236}">
                  <a16:creationId xmlns:a16="http://schemas.microsoft.com/office/drawing/2014/main" id="{8F4BFD37-E6C3-4EE9-9E8D-ADF802DD97B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 r="15368" b="16863"/>
            <a:stretch/>
          </p:blipFill>
          <p:spPr>
            <a:xfrm>
              <a:off x="8727420" y="1898718"/>
              <a:ext cx="3464580" cy="3794557"/>
            </a:xfrm>
            <a:prstGeom prst="rect">
              <a:avLst/>
            </a:prstGeom>
          </p:spPr>
        </p:pic>
        <p:pic>
          <p:nvPicPr>
            <p:cNvPr id="23" name="Graphic 22">
              <a:extLst>
                <a:ext uri="{FF2B5EF4-FFF2-40B4-BE49-F238E27FC236}">
                  <a16:creationId xmlns:a16="http://schemas.microsoft.com/office/drawing/2014/main" id="{87E5CC54-3200-4595-BCD0-F9DF9691AF8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 l="1" r="46978"/>
            <a:stretch/>
          </p:blipFill>
          <p:spPr>
            <a:xfrm>
              <a:off x="11179429" y="129333"/>
              <a:ext cx="1012571" cy="2129245"/>
            </a:xfrm>
            <a:prstGeom prst="rect">
              <a:avLst/>
            </a:prstGeom>
          </p:spPr>
        </p:pic>
      </p:grpSp>
      <p:pic>
        <p:nvPicPr>
          <p:cNvPr id="24" name="Picture 23">
            <a:extLst>
              <a:ext uri="{FF2B5EF4-FFF2-40B4-BE49-F238E27FC236}">
                <a16:creationId xmlns:a16="http://schemas.microsoft.com/office/drawing/2014/main" id="{7354DB94-7B7E-4C08-9134-8B2A0BFBA087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9883" y="5581650"/>
            <a:ext cx="7286625" cy="1276350"/>
          </a:xfrm>
          <a:prstGeom prst="rect">
            <a:avLst/>
          </a:prstGeom>
        </p:spPr>
      </p:pic>
      <p:sp>
        <p:nvSpPr>
          <p:cNvPr id="25" name="Rectangle 24">
            <a:extLst>
              <a:ext uri="{FF2B5EF4-FFF2-40B4-BE49-F238E27FC236}">
                <a16:creationId xmlns:a16="http://schemas.microsoft.com/office/drawing/2014/main" id="{7077067B-AF20-4EA8-B544-67180BC8F17B}"/>
              </a:ext>
            </a:extLst>
          </p:cNvPr>
          <p:cNvSpPr/>
          <p:nvPr userDrawn="1"/>
        </p:nvSpPr>
        <p:spPr bwMode="auto">
          <a:xfrm>
            <a:off x="3169918" y="6148251"/>
            <a:ext cx="435429" cy="174171"/>
          </a:xfrm>
          <a:prstGeom prst="rect">
            <a:avLst/>
          </a:prstGeom>
          <a:solidFill>
            <a:srgbClr val="38BE71"/>
          </a:solidFill>
          <a:ln>
            <a:solidFill>
              <a:srgbClr val="38BE71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CA" sz="20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43858526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6" pos="779">
          <p15:clr>
            <a:srgbClr val="A4A3A4"/>
          </p15:clr>
        </p15:guide>
        <p15:guide id="7" pos="962">
          <p15:clr>
            <a:srgbClr val="A4A3A4"/>
          </p15:clr>
        </p15:guide>
        <p15:guide id="8" pos="1373">
          <p15:clr>
            <a:srgbClr val="A4A3A4"/>
          </p15:clr>
        </p15:guide>
        <p15:guide id="9" pos="1556">
          <p15:clr>
            <a:srgbClr val="A4A3A4"/>
          </p15:clr>
        </p15:guide>
        <p15:guide id="10" pos="1967">
          <p15:clr>
            <a:srgbClr val="A4A3A4"/>
          </p15:clr>
        </p15:guide>
        <p15:guide id="11" pos="2150">
          <p15:clr>
            <a:srgbClr val="A4A3A4"/>
          </p15:clr>
        </p15:guide>
        <p15:guide id="12" pos="2561">
          <p15:clr>
            <a:srgbClr val="A4A3A4"/>
          </p15:clr>
        </p15:guide>
        <p15:guide id="13" pos="2744">
          <p15:clr>
            <a:srgbClr val="A4A3A4"/>
          </p15:clr>
        </p15:guide>
        <p15:guide id="14" pos="3155">
          <p15:clr>
            <a:srgbClr val="A4A3A4"/>
          </p15:clr>
        </p15:guide>
        <p15:guide id="15" pos="3338">
          <p15:clr>
            <a:srgbClr val="A4A3A4"/>
          </p15:clr>
        </p15:guide>
        <p15:guide id="16" pos="3749">
          <p15:clr>
            <a:srgbClr val="A4A3A4"/>
          </p15:clr>
        </p15:guide>
        <p15:guide id="17" pos="3932">
          <p15:clr>
            <a:srgbClr val="A4A3A4"/>
          </p15:clr>
        </p15:guide>
        <p15:guide id="18" pos="4343">
          <p15:clr>
            <a:srgbClr val="A4A3A4"/>
          </p15:clr>
        </p15:guide>
        <p15:guide id="19" pos="4526">
          <p15:clr>
            <a:srgbClr val="A4A3A4"/>
          </p15:clr>
        </p15:guide>
        <p15:guide id="20" pos="4937">
          <p15:clr>
            <a:srgbClr val="A4A3A4"/>
          </p15:clr>
        </p15:guide>
        <p15:guide id="21" pos="5120">
          <p15:clr>
            <a:srgbClr val="A4A3A4"/>
          </p15:clr>
        </p15:guide>
        <p15:guide id="22" pos="5529">
          <p15:clr>
            <a:srgbClr val="A4A3A4"/>
          </p15:clr>
        </p15:guide>
        <p15:guide id="23" pos="5714">
          <p15:clr>
            <a:srgbClr val="A4A3A4"/>
          </p15:clr>
        </p15:guide>
        <p15:guide id="24" pos="6123">
          <p15:clr>
            <a:srgbClr val="A4A3A4"/>
          </p15:clr>
        </p15:guide>
        <p15:guide id="25" pos="6308">
          <p15:clr>
            <a:srgbClr val="A4A3A4"/>
          </p15:clr>
        </p15:guide>
        <p15:guide id="26" pos="6717">
          <p15:clr>
            <a:srgbClr val="A4A3A4"/>
          </p15:clr>
        </p15:guide>
        <p15:guide id="27" pos="6900">
          <p15:clr>
            <a:srgbClr val="A4A3A4"/>
          </p15:clr>
        </p15:guide>
        <p15:guide id="28" orient="horz" pos="905" userDrawn="1">
          <p15:clr>
            <a:srgbClr val="5ACBF0"/>
          </p15:clr>
        </p15:guide>
        <p15:guide id="29" orient="horz" pos="1271" userDrawn="1">
          <p15:clr>
            <a:srgbClr val="5ACBF0"/>
          </p15:clr>
        </p15:guide>
        <p15:guide id="30" orient="horz" pos="288" userDrawn="1">
          <p15:clr>
            <a:srgbClr val="5ACBF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- Square Photo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4200" y="2025650"/>
            <a:ext cx="4161981" cy="1107996"/>
          </a:xfrm>
        </p:spPr>
        <p:txBody>
          <a:bodyPr wrap="square" rIns="0" anchor="b">
            <a:spAutoFit/>
          </a:bodyPr>
          <a:lstStyle>
            <a:lvl1pPr>
              <a:lnSpc>
                <a:spcPct val="100000"/>
              </a:lnSpc>
              <a:defRPr sz="3600" b="1" spc="-49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j-lt"/>
                <a:cs typeface="Segoe UI Semilight" panose="020B0402040204020203" pitchFamily="34" charset="0"/>
              </a:defRPr>
            </a:lvl1pPr>
          </a:lstStyle>
          <a:p>
            <a:r>
              <a:rPr lang="en-US"/>
              <a:t>Title format square photo layout 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E780C89-4FC1-4FE7-AFCA-1C41A1B0944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84200" y="3535541"/>
            <a:ext cx="4162425" cy="307777"/>
          </a:xfrm>
        </p:spPr>
        <p:txBody>
          <a:bodyPr/>
          <a:lstStyle>
            <a:lvl1pPr marL="0" indent="0">
              <a:buNone/>
              <a:defRPr sz="2000">
                <a:latin typeface="+mn-lt"/>
              </a:defRPr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61988" indent="0">
              <a:buNone/>
              <a:defRPr/>
            </a:lvl4pPr>
            <a:lvl5pPr marL="855663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Picture Placeholder">
            <a:extLst>
              <a:ext uri="{FF2B5EF4-FFF2-40B4-BE49-F238E27FC236}">
                <a16:creationId xmlns:a16="http://schemas.microsoft.com/office/drawing/2014/main" id="{6178F5D2-7CA2-4202-8FD2-95D8F7A2E98D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 bwMode="gray">
          <a:xfrm>
            <a:off x="5334000" y="0"/>
            <a:ext cx="6858000" cy="6858000"/>
          </a:xfrm>
          <a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</p:spPr>
        <p:txBody>
          <a:bodyPr lIns="0" tIns="2011680" rIns="0" anchor="t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1600" b="1">
                <a:solidFill>
                  <a:srgbClr val="FFFFFF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</p:spTree>
    <p:extLst>
      <p:ext uri="{BB962C8B-B14F-4D97-AF65-F5344CB8AC3E}">
        <p14:creationId xmlns:p14="http://schemas.microsoft.com/office/powerpoint/2010/main" val="2203321026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2" pos="3359" userDrawn="1">
          <p15:clr>
            <a:srgbClr val="FBAE40"/>
          </p15:clr>
        </p15:guide>
        <p15:guide id="6" orient="horz" pos="904" userDrawn="1">
          <p15:clr>
            <a:srgbClr val="5ACBF0"/>
          </p15:clr>
        </p15:guide>
        <p15:guide id="7" orient="horz" pos="1276" userDrawn="1">
          <p15:clr>
            <a:srgbClr val="5ACBF0"/>
          </p15:clr>
        </p15:guide>
        <p15:guide id="8" orient="horz" pos="2226" userDrawn="1">
          <p15:clr>
            <a:srgbClr val="5ACBF0"/>
          </p15:clr>
        </p15:guide>
        <p15:guide id="9" pos="2993" userDrawn="1">
          <p15:clr>
            <a:srgbClr val="C35EA4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quare Photo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4025" y="2875002"/>
            <a:ext cx="4161981" cy="1107996"/>
          </a:xfrm>
        </p:spPr>
        <p:txBody>
          <a:bodyPr wrap="square" rIns="0" anchor="ctr" anchorCtr="0">
            <a:spAutoFit/>
          </a:bodyPr>
          <a:lstStyle>
            <a:lvl1pPr>
              <a:lnSpc>
                <a:spcPct val="100000"/>
              </a:lnSpc>
              <a:defRPr sz="3600" b="1" spc="-49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j-lt"/>
                <a:cs typeface="Segoe UI Semilight" panose="020B0402040204020203" pitchFamily="34" charset="0"/>
              </a:defRPr>
            </a:lvl1pPr>
          </a:lstStyle>
          <a:p>
            <a:r>
              <a:rPr lang="en-US"/>
              <a:t>Square photo layout with Title  </a:t>
            </a:r>
          </a:p>
        </p:txBody>
      </p:sp>
      <p:sp>
        <p:nvSpPr>
          <p:cNvPr id="4" name="Picture Placeholder">
            <a:extLst>
              <a:ext uri="{FF2B5EF4-FFF2-40B4-BE49-F238E27FC236}">
                <a16:creationId xmlns:a16="http://schemas.microsoft.com/office/drawing/2014/main" id="{3956AAB8-C2DF-40F3-A72B-0FA6F47702E6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 bwMode="gray">
          <a:xfrm>
            <a:off x="5334000" y="0"/>
            <a:ext cx="6858000" cy="6858000"/>
          </a:xfrm>
          <a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</p:spPr>
        <p:txBody>
          <a:bodyPr lIns="0" tIns="2011680" rIns="0" anchor="t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1600" b="1">
                <a:solidFill>
                  <a:srgbClr val="FFFFFF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</p:spTree>
    <p:extLst>
      <p:ext uri="{BB962C8B-B14F-4D97-AF65-F5344CB8AC3E}">
        <p14:creationId xmlns:p14="http://schemas.microsoft.com/office/powerpoint/2010/main" val="1328861325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2" pos="3359">
          <p15:clr>
            <a:srgbClr val="FBAE40"/>
          </p15:clr>
        </p15:guide>
        <p15:guide id="5" orient="horz" pos="2160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quare Photo body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4200" y="2981637"/>
            <a:ext cx="4160520" cy="861774"/>
          </a:xfrm>
        </p:spPr>
        <p:txBody>
          <a:bodyPr wrap="square" anchor="t">
            <a:spAutoFit/>
          </a:bodyPr>
          <a:lstStyle>
            <a:lvl1pPr>
              <a:lnSpc>
                <a:spcPct val="100000"/>
              </a:lnSpc>
              <a:defRPr sz="2800" b="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</a:lstStyle>
          <a:p>
            <a:r>
              <a:rPr lang="en-US"/>
              <a:t>Square photo layout with body text</a:t>
            </a:r>
          </a:p>
        </p:txBody>
      </p:sp>
      <p:sp>
        <p:nvSpPr>
          <p:cNvPr id="4" name="Picture Placeholder">
            <a:extLst>
              <a:ext uri="{FF2B5EF4-FFF2-40B4-BE49-F238E27FC236}">
                <a16:creationId xmlns:a16="http://schemas.microsoft.com/office/drawing/2014/main" id="{18102CFD-D7DD-461F-B675-FAE01404E555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 bwMode="gray">
          <a:xfrm>
            <a:off x="5334000" y="0"/>
            <a:ext cx="6858000" cy="6858000"/>
          </a:xfrm>
          <a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</p:spPr>
        <p:txBody>
          <a:bodyPr lIns="0" tIns="2011680" rIns="0" anchor="t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1600" b="1">
                <a:solidFill>
                  <a:srgbClr val="FFFFFF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</p:spTree>
    <p:extLst>
      <p:ext uri="{BB962C8B-B14F-4D97-AF65-F5344CB8AC3E}">
        <p14:creationId xmlns:p14="http://schemas.microsoft.com/office/powerpoint/2010/main" val="2701574646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2" pos="3360">
          <p15:clr>
            <a:srgbClr val="FBAE40"/>
          </p15:clr>
        </p15:guide>
        <p15:guide id="3" orient="horz" pos="2160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mo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3033223"/>
            <a:ext cx="9144000" cy="498598"/>
          </a:xfrm>
          <a:noFill/>
        </p:spPr>
        <p:txBody>
          <a:bodyPr lIns="0" tIns="0" rIns="0" bIns="0" anchor="b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b="1" kern="1200" cap="none" spc="-50" baseline="0" dirty="0">
                <a:ln w="3175">
                  <a:noFill/>
                </a:ln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/>
              <a:t>Demo title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85216" y="3977319"/>
            <a:ext cx="9144000" cy="307777"/>
          </a:xfrm>
          <a:noFill/>
        </p:spPr>
        <p:txBody>
          <a:bodyPr lIns="0" tIns="0" rIns="0" bIns="0">
            <a:sp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000" spc="0" baseline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</a:defRPr>
            </a:lvl1pPr>
          </a:lstStyle>
          <a:p>
            <a:pPr lvl="0"/>
            <a:r>
              <a:rPr lang="en-US"/>
              <a:t>Speaker name</a:t>
            </a:r>
          </a:p>
        </p:txBody>
      </p:sp>
    </p:spTree>
    <p:extLst>
      <p:ext uri="{BB962C8B-B14F-4D97-AF65-F5344CB8AC3E}">
        <p14:creationId xmlns:p14="http://schemas.microsoft.com/office/powerpoint/2010/main" val="389760253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6135" userDrawn="1">
          <p15:clr>
            <a:srgbClr val="5ACBF0"/>
          </p15:clr>
        </p15:guide>
        <p15:guide id="3" orient="horz" pos="1910" userDrawn="1">
          <p15:clr>
            <a:srgbClr val="5ACBF0"/>
          </p15:clr>
        </p15:guide>
        <p15:guide id="4" orient="horz" pos="2505" userDrawn="1">
          <p15:clr>
            <a:srgbClr val="5ACBF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mo slide 2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3033223"/>
            <a:ext cx="9144000" cy="498598"/>
          </a:xfrm>
          <a:noFill/>
        </p:spPr>
        <p:txBody>
          <a:bodyPr lIns="0" tIns="0" rIns="0" bIns="0" anchor="b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b="1" kern="1200" cap="none" spc="-50" baseline="0" dirty="0">
                <a:ln w="3175">
                  <a:noFill/>
                </a:ln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/>
              <a:t>Demo title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85216" y="3977319"/>
            <a:ext cx="9144000" cy="307777"/>
          </a:xfrm>
          <a:noFill/>
        </p:spPr>
        <p:txBody>
          <a:bodyPr lIns="0" tIns="0" rIns="0" bIns="0">
            <a:sp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000" spc="0" baseline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</a:defRPr>
            </a:lvl1pPr>
          </a:lstStyle>
          <a:p>
            <a:pPr lvl="0"/>
            <a:r>
              <a:rPr lang="en-US"/>
              <a:t>Speaker name</a:t>
            </a:r>
          </a:p>
        </p:txBody>
      </p:sp>
    </p:spTree>
    <p:extLst>
      <p:ext uri="{BB962C8B-B14F-4D97-AF65-F5344CB8AC3E}">
        <p14:creationId xmlns:p14="http://schemas.microsoft.com/office/powerpoint/2010/main" val="77440555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6135">
          <p15:clr>
            <a:srgbClr val="5ACBF0"/>
          </p15:clr>
        </p15:guide>
        <p15:guide id="3" orient="horz" pos="1910">
          <p15:clr>
            <a:srgbClr val="5ACBF0"/>
          </p15:clr>
        </p15:guide>
        <p15:guide id="4" orient="horz" pos="2505">
          <p15:clr>
            <a:srgbClr val="5ACBF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o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3035808"/>
            <a:ext cx="9144000" cy="498598"/>
          </a:xfrm>
          <a:noFill/>
        </p:spPr>
        <p:txBody>
          <a:bodyPr lIns="0" tIns="0" rIns="0" bIns="0" anchor="b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b="1" kern="1200" cap="none" spc="-50" baseline="0" dirty="0">
                <a:ln w="3175">
                  <a:noFill/>
                </a:ln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/>
              <a:t>Video</a:t>
            </a:r>
          </a:p>
        </p:txBody>
      </p:sp>
    </p:spTree>
    <p:extLst>
      <p:ext uri="{BB962C8B-B14F-4D97-AF65-F5344CB8AC3E}">
        <p14:creationId xmlns:p14="http://schemas.microsoft.com/office/powerpoint/2010/main" val="55551082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6131" userDrawn="1">
          <p15:clr>
            <a:srgbClr val="5ACBF0"/>
          </p15:clr>
        </p15:guide>
        <p15:guide id="3" orient="horz" pos="1914" userDrawn="1">
          <p15:clr>
            <a:srgbClr val="5ACBF0"/>
          </p15:clr>
        </p15:guide>
        <p15:guide id="4" orient="horz" pos="2505" userDrawn="1">
          <p15:clr>
            <a:srgbClr val="5ACBF0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o slide 2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3035808"/>
            <a:ext cx="9144000" cy="498598"/>
          </a:xfrm>
          <a:noFill/>
        </p:spPr>
        <p:txBody>
          <a:bodyPr lIns="0" tIns="0" rIns="0" bIns="0" anchor="b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b="1" kern="1200" cap="none" spc="-50" baseline="0" dirty="0">
                <a:ln w="3175">
                  <a:noFill/>
                </a:ln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/>
              <a:t>Video</a:t>
            </a:r>
          </a:p>
        </p:txBody>
      </p:sp>
    </p:spTree>
    <p:extLst>
      <p:ext uri="{BB962C8B-B14F-4D97-AF65-F5344CB8AC3E}">
        <p14:creationId xmlns:p14="http://schemas.microsoft.com/office/powerpoint/2010/main" val="172114844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6131">
          <p15:clr>
            <a:srgbClr val="5ACBF0"/>
          </p15:clr>
        </p15:guide>
        <p15:guide id="3" orient="horz" pos="1914">
          <p15:clr>
            <a:srgbClr val="5ACBF0"/>
          </p15:clr>
        </p15:guide>
        <p15:guide id="4" orient="horz" pos="2505">
          <p15:clr>
            <a:srgbClr val="5ACBF0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3035808"/>
            <a:ext cx="9144000" cy="498598"/>
          </a:xfrm>
          <a:noFill/>
        </p:spPr>
        <p:txBody>
          <a:bodyPr lIns="0" tIns="0" rIns="0" bIns="0" anchor="b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b="1" kern="1200" cap="none" spc="-50" baseline="0" dirty="0">
                <a:ln w="3175">
                  <a:noFill/>
                </a:ln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365035823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6127" userDrawn="1">
          <p15:clr>
            <a:srgbClr val="5ACBF0"/>
          </p15:clr>
        </p15:guide>
        <p15:guide id="3" orient="horz" pos="1911" userDrawn="1">
          <p15:clr>
            <a:srgbClr val="5ACBF0"/>
          </p15:clr>
        </p15:guide>
        <p15:guide id="4" orient="horz" pos="2505" userDrawn="1">
          <p15:clr>
            <a:srgbClr val="5ACBF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quare photo 2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MS logo gray - EMF" descr="Versión de texto gris con logotipo de Microsoft">
            <a:extLst>
              <a:ext uri="{FF2B5EF4-FFF2-40B4-BE49-F238E27FC236}">
                <a16:creationId xmlns:a16="http://schemas.microsoft.com/office/drawing/2014/main" id="{DDC08157-A48C-4ACA-A5BB-EE2A866E103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black">
          <a:xfrm>
            <a:off x="584200" y="585788"/>
            <a:ext cx="1366440" cy="292608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5D0408F-4A76-4E13-B20C-89E0FD40DC3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8263" y="2425541"/>
            <a:ext cx="4167887" cy="1107996"/>
          </a:xfrm>
        </p:spPr>
        <p:txBody>
          <a:bodyPr anchor="b" anchorCtr="0">
            <a:spAutoFit/>
          </a:bodyPr>
          <a:lstStyle>
            <a:lvl1pPr>
              <a:defRPr/>
            </a:lvl1pPr>
          </a:lstStyle>
          <a:p>
            <a:r>
              <a:rPr lang="en-US"/>
              <a:t>Event name or presentation title 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82042" y="3962400"/>
            <a:ext cx="4164583" cy="307777"/>
          </a:xfr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buNone/>
              <a:defRPr sz="2000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n-lt"/>
                <a:cs typeface="Segoe UI" panose="020B0502040204020203" pitchFamily="34" charset="0"/>
              </a:defRPr>
            </a:lvl1pPr>
          </a:lstStyle>
          <a:p>
            <a:pPr lvl="0"/>
            <a:r>
              <a:rPr lang="en-US"/>
              <a:t>Speaker name or subtitle</a:t>
            </a:r>
          </a:p>
        </p:txBody>
      </p:sp>
    </p:spTree>
    <p:extLst>
      <p:ext uri="{BB962C8B-B14F-4D97-AF65-F5344CB8AC3E}">
        <p14:creationId xmlns:p14="http://schemas.microsoft.com/office/powerpoint/2010/main" val="160543543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2" orient="horz" pos="2496">
          <p15:clr>
            <a:srgbClr val="5ACBF0"/>
          </p15:clr>
        </p15:guide>
        <p15:guide id="3" pos="3360" userDrawn="1">
          <p15:clr>
            <a:srgbClr val="FBAE40"/>
          </p15:clr>
        </p15:guide>
        <p15:guide id="5" orient="horz" pos="2160">
          <p15:clr>
            <a:srgbClr val="FBAE40"/>
          </p15:clr>
        </p15:guide>
        <p15:guide id="6" orient="horz" pos="2229">
          <p15:clr>
            <a:srgbClr val="5ACBF0"/>
          </p15:clr>
        </p15:guide>
        <p15:guide id="7" pos="2996">
          <p15:clr>
            <a:srgbClr val="5ACBF0"/>
          </p15:clr>
        </p15:guide>
      </p15:sldGuideLst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2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3035808"/>
            <a:ext cx="9144000" cy="498598"/>
          </a:xfrm>
          <a:noFill/>
        </p:spPr>
        <p:txBody>
          <a:bodyPr lIns="0" tIns="0" rIns="0" bIns="0" anchor="b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b="1" kern="1200" cap="none" spc="-50" baseline="0" dirty="0">
                <a:ln w="3175">
                  <a:noFill/>
                </a:ln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42782992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6135" userDrawn="1">
          <p15:clr>
            <a:srgbClr val="5ACBF0"/>
          </p15:clr>
        </p15:guide>
        <p15:guide id="3" orient="horz" pos="1910" userDrawn="1">
          <p15:clr>
            <a:srgbClr val="5ACBF0"/>
          </p15:clr>
        </p15:guide>
        <p15:guide id="4" orient="horz" pos="2505" userDrawn="1">
          <p15:clr>
            <a:srgbClr val="5ACBF0"/>
          </p15:clr>
        </p15:guide>
      </p15:sldGuideLst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11556723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1272" userDrawn="1">
          <p15:clr>
            <a:srgbClr val="5ACBF0"/>
          </p15:clr>
        </p15:guide>
        <p15:guide id="2" orient="horz" pos="904" userDrawn="1">
          <p15:clr>
            <a:srgbClr val="5ACBF0"/>
          </p15:clr>
        </p15:guide>
        <p15:guide id="3" orient="horz" pos="288" userDrawn="1">
          <p15:clr>
            <a:srgbClr val="5ACBF0"/>
          </p15:clr>
        </p15:guide>
      </p15:sldGuideLst>
    </p:ext>
  </p:extLs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2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2567534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  <p:extLst>
    <p:ext uri="{DCECCB84-F9BA-43D5-87BE-67443E8EF086}">
      <p15:sldGuideLst xmlns:p15="http://schemas.microsoft.com/office/powerpoint/2012/main">
        <p15:guide id="1" orient="horz" pos="904" userDrawn="1">
          <p15:clr>
            <a:srgbClr val="5ACBF0"/>
          </p15:clr>
        </p15:guide>
        <p15:guide id="2" orient="horz" pos="1272" userDrawn="1">
          <p15:clr>
            <a:srgbClr val="5ACBF0"/>
          </p15:clr>
        </p15:guide>
        <p15:guide id="3" orient="horz" pos="288" userDrawn="1">
          <p15:clr>
            <a:srgbClr val="5ACBF0"/>
          </p15:clr>
        </p15:guide>
      </p15:sldGuideLst>
    </p:ext>
  </p:extLs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veloper Co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8D0DF2A6-26A8-4810-95DF-F65F123C666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Software code slide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A9F61CF-FF79-485A-A6C8-A1952EFD58A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88263" y="1436688"/>
            <a:ext cx="11018520" cy="1908215"/>
          </a:xfrm>
        </p:spPr>
        <p:txBody>
          <a:bodyPr/>
          <a:lstStyle>
            <a:lvl1pPr marL="0" indent="0">
              <a:buNone/>
              <a:defRPr sz="2800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1pPr>
            <a:lvl2pPr marL="346553" indent="0">
              <a:buNone/>
              <a:defRPr sz="2400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2pPr>
            <a:lvl3pPr marL="584607" indent="0">
              <a:buNone/>
              <a:defRPr sz="2000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3pPr>
            <a:lvl4pPr marL="814563" indent="0">
              <a:buNone/>
              <a:defRPr sz="1800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4pPr>
            <a:lvl5pPr marL="1050997" indent="0">
              <a:buNone/>
              <a:defRPr sz="1800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43058790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1272" userDrawn="1">
          <p15:clr>
            <a:srgbClr val="5ACBF0"/>
          </p15:clr>
        </p15:guide>
        <p15:guide id="2" orient="horz" pos="905" userDrawn="1">
          <p15:clr>
            <a:srgbClr val="5ACBF0"/>
          </p15:clr>
        </p15:guide>
        <p15:guide id="3" orient="horz" pos="288" userDrawn="1">
          <p15:clr>
            <a:srgbClr val="5ACBF0"/>
          </p15:clr>
        </p15:guide>
      </p15:sldGuideLst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osing logo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"/>
          <p:cNvSpPr txBox="1">
            <a:spLocks noChangeArrowheads="1"/>
          </p:cNvSpPr>
          <p:nvPr userDrawn="1"/>
        </p:nvSpPr>
        <p:spPr bwMode="blackWhite">
          <a:xfrm>
            <a:off x="584200" y="6161316"/>
            <a:ext cx="4482124" cy="107722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  <a:spAutoFit/>
          </a:bodyPr>
          <a:lstStyle/>
          <a:p>
            <a:pPr defTabSz="932290" eaLnBrk="0" hangingPunct="0"/>
            <a:r>
              <a:rPr lang="es-es" sz="70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cs typeface="Segoe UI" pitchFamily="34" charset="0"/>
              </a:rPr>
              <a:t>© Copyright Microsoft Corporation. Todos los derechos reservados. </a:t>
            </a:r>
          </a:p>
        </p:txBody>
      </p:sp>
      <p:pic>
        <p:nvPicPr>
          <p:cNvPr id="5" name="MS logo white - EMF" descr="Versión de texto blanco con logotipo de Microsoft">
            <a:extLst>
              <a:ext uri="{FF2B5EF4-FFF2-40B4-BE49-F238E27FC236}">
                <a16:creationId xmlns:a16="http://schemas.microsoft.com/office/drawing/2014/main" id="{70D3778F-A717-44C8-9013-FF206B15DD6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black">
          <a:xfrm>
            <a:off x="584200" y="585788"/>
            <a:ext cx="1366245" cy="292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506913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ck Notes slide Layout">
    <p:bg bwMode="black"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 bwMode="white"/>
        <p:txBody>
          <a:bodyPr/>
          <a:lstStyle>
            <a:lvl1pPr>
              <a:defRPr b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4B6606D-2DF9-48CD-BBE9-B751BF55CD2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 bwMode="white">
          <a:xfrm>
            <a:off x="584200" y="1436688"/>
            <a:ext cx="11018838" cy="2215991"/>
          </a:xfrm>
        </p:spPr>
        <p:txBody>
          <a:bodyPr>
            <a:spAutoFit/>
          </a:bodyPr>
          <a:lstStyle>
            <a:lvl1pPr>
              <a:defRPr sz="3600">
                <a:latin typeface="+mn-lt"/>
              </a:defRPr>
            </a:lvl1pPr>
            <a:lvl2pPr>
              <a:defRPr sz="2800">
                <a:latin typeface="+mn-lt"/>
              </a:defRPr>
            </a:lvl2pPr>
            <a:lvl3pPr>
              <a:defRPr sz="2400">
                <a:latin typeface="+mn-lt"/>
              </a:defRPr>
            </a:lvl3pPr>
            <a:lvl4pPr>
              <a:defRPr sz="2000">
                <a:latin typeface="+mn-lt"/>
              </a:defRPr>
            </a:lvl4pPr>
            <a:lvl5pPr>
              <a:defRPr sz="1800">
                <a:latin typeface="+mn-l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Next slide"/>
          <p:cNvSpPr>
            <a:spLocks noGrp="1"/>
          </p:cNvSpPr>
          <p:nvPr>
            <p:ph type="body" sz="quarter" idx="11" hasCustomPrompt="1"/>
          </p:nvPr>
        </p:nvSpPr>
        <p:spPr>
          <a:xfrm>
            <a:off x="1" y="6269038"/>
            <a:ext cx="12192001" cy="588963"/>
          </a:xfrm>
          <a:prstGeom prst="rect">
            <a:avLst/>
          </a:prstGeom>
          <a:solidFill>
            <a:srgbClr val="FFFF99"/>
          </a:solidFill>
        </p:spPr>
        <p:txBody>
          <a:bodyPr wrap="square" lIns="155457" tIns="77729" rIns="155457" bIns="45720" anchor="b" anchorCtr="0">
            <a:noAutofit/>
          </a:bodyPr>
          <a:lstStyle>
            <a:lvl1pPr algn="r">
              <a:buFont typeface="Arial" pitchFamily="34" charset="0"/>
              <a:buNone/>
              <a:defRPr sz="3700" spc="-51" baseline="0">
                <a:gradFill>
                  <a:gsLst>
                    <a:gs pos="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effectLst/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pPr lvl="0"/>
            <a:r>
              <a:rPr lang="en-US"/>
              <a:t>Next:</a:t>
            </a:r>
          </a:p>
        </p:txBody>
      </p:sp>
    </p:spTree>
    <p:extLst>
      <p:ext uri="{BB962C8B-B14F-4D97-AF65-F5344CB8AC3E}">
        <p14:creationId xmlns:p14="http://schemas.microsoft.com/office/powerpoint/2010/main" val="348296964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  <p:extLst>
    <p:ext uri="{DCECCB84-F9BA-43D5-87BE-67443E8EF086}">
      <p15:sldGuideLst xmlns:p15="http://schemas.microsoft.com/office/powerpoint/2012/main">
        <p15:guide id="1" orient="horz" pos="904" userDrawn="1">
          <p15:clr>
            <a:srgbClr val="5ACBF0"/>
          </p15:clr>
        </p15:guide>
        <p15:guide id="2" orient="horz" pos="288" userDrawn="1">
          <p15:clr>
            <a:srgbClr val="5ACBF0"/>
          </p15:clr>
        </p15:guide>
      </p15:sldGuideLst>
    </p:ext>
  </p:extLs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inecraft Title 2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F5E78B78-D336-4E33-BEDF-950B514D4B56}"/>
              </a:ext>
            </a:extLst>
          </p:cNvPr>
          <p:cNvGrpSpPr/>
          <p:nvPr userDrawn="1"/>
        </p:nvGrpSpPr>
        <p:grpSpPr>
          <a:xfrm>
            <a:off x="-1" y="0"/>
            <a:ext cx="12192001" cy="6858000"/>
            <a:chOff x="-1" y="0"/>
            <a:chExt cx="12188826" cy="6858000"/>
          </a:xfrm>
        </p:grpSpPr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9A37B178-5F5A-4C65-B142-3B4BED86A013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" y="0"/>
              <a:ext cx="6094412" cy="6858000"/>
            </a:xfrm>
            <a:prstGeom prst="rect">
              <a:avLst/>
            </a:prstGeom>
          </p:spPr>
        </p:pic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5D8D962D-EDE5-47D4-A040-F08AA4F3D8FF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094413" y="0"/>
              <a:ext cx="6094412" cy="6858000"/>
            </a:xfrm>
            <a:prstGeom prst="rect">
              <a:avLst/>
            </a:prstGeom>
          </p:spPr>
        </p:pic>
      </p:grpSp>
      <p:sp>
        <p:nvSpPr>
          <p:cNvPr id="5" name="Rectangle 4">
            <a:extLst>
              <a:ext uri="{FF2B5EF4-FFF2-40B4-BE49-F238E27FC236}">
                <a16:creationId xmlns:a16="http://schemas.microsoft.com/office/drawing/2014/main" id="{F908484A-B774-49CD-96F4-0DC2C66F60C1}"/>
              </a:ext>
            </a:extLst>
          </p:cNvPr>
          <p:cNvSpPr/>
          <p:nvPr userDrawn="1"/>
        </p:nvSpPr>
        <p:spPr bwMode="auto">
          <a:xfrm>
            <a:off x="0" y="1968136"/>
            <a:ext cx="7440638" cy="3702247"/>
          </a:xfrm>
          <a:prstGeom prst="rect">
            <a:avLst/>
          </a:prstGeom>
          <a:solidFill>
            <a:srgbClr val="0070C0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79238" tIns="143391" rIns="179238" bIns="143391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13828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352" dirty="0" err="1">
              <a:solidFill>
                <a:srgbClr val="0070C0"/>
              </a:soli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22" name="Text Placeholder 6"/>
          <p:cNvSpPr>
            <a:spLocks noGrp="1"/>
          </p:cNvSpPr>
          <p:nvPr>
            <p:ph type="body" sz="quarter" idx="12" hasCustomPrompt="1"/>
          </p:nvPr>
        </p:nvSpPr>
        <p:spPr>
          <a:xfrm>
            <a:off x="255660" y="4518926"/>
            <a:ext cx="6886169" cy="1019980"/>
          </a:xfrm>
        </p:spPr>
        <p:txBody>
          <a:bodyPr anchor="b"/>
          <a:lstStyle>
            <a:lvl1pPr marL="0" indent="0">
              <a:buNone/>
              <a:defRPr sz="2352">
                <a:solidFill>
                  <a:schemeClr val="bg1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Speaker Name</a:t>
            </a:r>
          </a:p>
          <a:p>
            <a:pPr lvl="0"/>
            <a:r>
              <a:rPr lang="en-US" dirty="0"/>
              <a:t>Date</a:t>
            </a:r>
          </a:p>
        </p:txBody>
      </p:sp>
      <p:sp>
        <p:nvSpPr>
          <p:cNvPr id="23" name="Text Placeholder 6"/>
          <p:cNvSpPr>
            <a:spLocks noGrp="1"/>
          </p:cNvSpPr>
          <p:nvPr>
            <p:ph type="body" sz="quarter" idx="13" hasCustomPrompt="1"/>
          </p:nvPr>
        </p:nvSpPr>
        <p:spPr>
          <a:xfrm>
            <a:off x="239848" y="2084171"/>
            <a:ext cx="6902856" cy="2120726"/>
          </a:xfrm>
        </p:spPr>
        <p:txBody>
          <a:bodyPr anchor="b"/>
          <a:lstStyle>
            <a:lvl1pPr marL="0" indent="0">
              <a:buNone/>
              <a:defRPr lang="en-US" sz="4400" kern="1200" spc="0" baseline="0" dirty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  <a:lvl5pPr>
              <a:defRPr/>
            </a:lvl5pPr>
          </a:lstStyle>
          <a:p>
            <a:pPr marL="0" marR="0" lvl="0" indent="0" algn="l" defTabSz="913918" rtl="0" eaLnBrk="1" fontAlgn="auto" latinLnBrk="0" hangingPunct="1">
              <a:lnSpc>
                <a:spcPct val="95000"/>
              </a:lnSpc>
              <a:spcBef>
                <a:spcPts val="0"/>
              </a:spcBef>
              <a:spcAft>
                <a:spcPts val="1175"/>
              </a:spcAft>
              <a:buClrTx/>
              <a:buSzPct val="90000"/>
              <a:buFont typeface="Arial" pitchFamily="34" charset="0"/>
              <a:buNone/>
              <a:tabLst/>
            </a:pPr>
            <a:r>
              <a:rPr lang="en-US" dirty="0"/>
              <a:t>Presentation Title Here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AAE276CB-4993-44A9-8C73-DA2AF3182E7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785" y="719789"/>
            <a:ext cx="3575048" cy="865534"/>
          </a:xfrm>
          <a:prstGeom prst="rect">
            <a:avLst/>
          </a:prstGeom>
        </p:spPr>
      </p:pic>
      <p:pic>
        <p:nvPicPr>
          <p:cNvPr id="12" name="Graphic 11">
            <a:extLst>
              <a:ext uri="{FF2B5EF4-FFF2-40B4-BE49-F238E27FC236}">
                <a16:creationId xmlns:a16="http://schemas.microsoft.com/office/drawing/2014/main" id="{1CA3E0FE-DDBA-4BCA-B97F-3D709284F7A9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561209" y="1456024"/>
            <a:ext cx="5041748" cy="4875849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B4057CAE-D1A3-48BB-92D8-907922B91802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29265" y="6087292"/>
            <a:ext cx="1918272" cy="7056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1991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Green - Add Imag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E4389FED-8B05-40A9-8046-13AA9B35DBA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73" r="12973"/>
          <a:stretch/>
        </p:blipFill>
        <p:spPr>
          <a:xfrm>
            <a:off x="1" y="1"/>
            <a:ext cx="12192000" cy="685799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69239" y="4148504"/>
            <a:ext cx="6723231" cy="849463"/>
          </a:xfrm>
          <a:noFill/>
        </p:spPr>
        <p:txBody>
          <a:bodyPr wrap="square" tIns="91440" bIns="91440" anchor="b" anchorCtr="0">
            <a:spAutoFit/>
          </a:bodyPr>
          <a:lstStyle>
            <a:lvl1pPr>
              <a:defRPr sz="4800" spc="-98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Section title</a:t>
            </a:r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6F6D154A-7A8C-478F-B3ED-C23B0DCB9F4B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6356419" y="1412876"/>
            <a:ext cx="5565636" cy="4721225"/>
          </a:xfrm>
        </p:spPr>
        <p:txBody>
          <a:bodyPr tIns="1188720"/>
          <a:lstStyle>
            <a:lvl1pPr algn="ctr">
              <a:defRPr/>
            </a:lvl1pPr>
          </a:lstStyle>
          <a:p>
            <a:r>
              <a:rPr lang="en-US" dirty="0"/>
              <a:t>Insert picture</a:t>
            </a:r>
          </a:p>
        </p:txBody>
      </p:sp>
    </p:spTree>
    <p:extLst>
      <p:ext uri="{BB962C8B-B14F-4D97-AF65-F5344CB8AC3E}">
        <p14:creationId xmlns:p14="http://schemas.microsoft.com/office/powerpoint/2010/main" val="390445678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Purple - Add Imag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6F6D154A-7A8C-478F-B3ED-C23B0DCB9F4B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6356419" y="1412878"/>
            <a:ext cx="5565636" cy="4721225"/>
          </a:xfrm>
        </p:spPr>
        <p:txBody>
          <a:bodyPr tIns="1188720"/>
          <a:lstStyle>
            <a:lvl1pPr algn="ctr">
              <a:defRPr/>
            </a:lvl1pPr>
          </a:lstStyle>
          <a:p>
            <a:r>
              <a:rPr lang="en-US" dirty="0"/>
              <a:t>Insert picture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69239" y="4002128"/>
            <a:ext cx="6723231" cy="995838"/>
          </a:xfrm>
          <a:noFill/>
        </p:spPr>
        <p:txBody>
          <a:bodyPr wrap="square" tIns="91440" bIns="91440" anchor="b" anchorCtr="0">
            <a:spAutoFit/>
          </a:bodyPr>
          <a:lstStyle>
            <a:lvl1pPr>
              <a:defRPr sz="5878" spc="-98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376663520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 (Color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1344" y="1290321"/>
            <a:ext cx="11149439" cy="4565535"/>
          </a:xfrm>
        </p:spPr>
        <p:txBody>
          <a:bodyPr/>
          <a:lstStyle>
            <a:lvl1pPr>
              <a:defRPr>
                <a:latin typeface="+mn-lt"/>
              </a:defRPr>
            </a:lvl1pPr>
            <a:lvl2pPr marL="0" indent="0"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  <a:lvl5pPr>
              <a:defRPr>
                <a:latin typeface="+mn-lt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TextBox 6"/>
          <p:cNvSpPr txBox="1"/>
          <p:nvPr userDrawn="1"/>
        </p:nvSpPr>
        <p:spPr>
          <a:xfrm>
            <a:off x="11008321" y="6588546"/>
            <a:ext cx="1021758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fld id="{D1FDF147-A34E-4605-92D6-A58348E56B3A}" type="slidenum">
              <a:rPr lang="en-US" sz="900" smtClean="0">
                <a:solidFill>
                  <a:schemeClr val="bg1">
                    <a:alpha val="99000"/>
                  </a:schemeClr>
                </a:solidFill>
              </a:rPr>
              <a:pPr algn="r"/>
              <a:t>‹#›</a:t>
            </a:fld>
            <a:endParaRPr lang="en-US" sz="900" dirty="0" err="1">
              <a:solidFill>
                <a:schemeClr val="bg1">
                  <a:alpha val="99000"/>
                </a:schemeClr>
              </a:solidFill>
            </a:endParaRP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892"/>
          <a:stretch/>
        </p:blipFill>
        <p:spPr>
          <a:xfrm>
            <a:off x="932" y="6146800"/>
            <a:ext cx="12190135" cy="71120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1344" y="6317008"/>
            <a:ext cx="1531511" cy="3707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99582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solidFill>
          <a:srgbClr val="0D0D0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MS logo white - EMF" descr="Versión de texto blanco con logotipo de Microsoft">
            <a:extLst>
              <a:ext uri="{FF2B5EF4-FFF2-40B4-BE49-F238E27FC236}">
                <a16:creationId xmlns:a16="http://schemas.microsoft.com/office/drawing/2014/main" id="{0FD32619-3819-428A-8565-629596C9141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black">
          <a:xfrm>
            <a:off x="584200" y="585788"/>
            <a:ext cx="1366245" cy="292608"/>
          </a:xfrm>
          <a:prstGeom prst="rect">
            <a:avLst/>
          </a:prstGeom>
        </p:spPr>
      </p:pic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584200" y="2979778"/>
            <a:ext cx="9144000" cy="553998"/>
          </a:xfrm>
          <a:noFill/>
        </p:spPr>
        <p:txBody>
          <a:bodyPr lIns="0" tIns="0" rIns="0" bIns="0" anchor="b" anchorCtr="0">
            <a:spAutoFit/>
          </a:bodyPr>
          <a:lstStyle>
            <a:lvl1pPr>
              <a:defRPr sz="3600" spc="-50" baseline="0"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latin typeface="+mj-lt"/>
                <a:cs typeface="Segoe UI" panose="020B0502040204020203" pitchFamily="34" charset="0"/>
              </a:defRPr>
            </a:lvl1pPr>
          </a:lstStyle>
          <a:p>
            <a:r>
              <a:rPr lang="en-US"/>
              <a:t>Event name or presentation title 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84200" y="3962400"/>
            <a:ext cx="9144000" cy="307777"/>
          </a:xfr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buNone/>
              <a:defRPr sz="2000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n-lt"/>
                <a:cs typeface="Segoe UI" panose="020B0502040204020203" pitchFamily="34" charset="0"/>
              </a:defRPr>
            </a:lvl1pPr>
          </a:lstStyle>
          <a:p>
            <a:pPr lvl="0"/>
            <a:r>
              <a:rPr lang="en-US"/>
              <a:t>Speaker name or subtitle text</a:t>
            </a:r>
          </a:p>
        </p:txBody>
      </p:sp>
    </p:spTree>
    <p:extLst>
      <p:ext uri="{BB962C8B-B14F-4D97-AF65-F5344CB8AC3E}">
        <p14:creationId xmlns:p14="http://schemas.microsoft.com/office/powerpoint/2010/main" val="193850431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228" userDrawn="1">
          <p15:clr>
            <a:srgbClr val="5ACBF0"/>
          </p15:clr>
        </p15:guide>
        <p15:guide id="2" orient="horz" pos="2496" userDrawn="1">
          <p15:clr>
            <a:srgbClr val="5ACBF0"/>
          </p15:clr>
        </p15:guide>
        <p15:guide id="3" pos="6132" userDrawn="1">
          <p15:clr>
            <a:srgbClr val="5ACBF0"/>
          </p15:clr>
        </p15:guide>
        <p15:guide id="4" orient="horz" pos="2160" userDrawn="1">
          <p15:clr>
            <a:srgbClr val="FBAE40"/>
          </p15:clr>
        </p15:guide>
      </p15:sldGuideLst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quare photo">
    <p:bg>
      <p:bgPr>
        <a:solidFill>
          <a:schemeClr val="bg1">
            <a:alpha val="99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D0408F-4A76-4E13-B20C-89E0FD40DC3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8263" y="2425541"/>
            <a:ext cx="4167887" cy="1107996"/>
          </a:xfrm>
        </p:spPr>
        <p:txBody>
          <a:bodyPr anchor="b" anchorCtr="0">
            <a:spAutoFit/>
          </a:bodyPr>
          <a:lstStyle>
            <a:lvl1pPr>
              <a:defRPr/>
            </a:lvl1pPr>
          </a:lstStyle>
          <a:p>
            <a:r>
              <a:rPr lang="en-US"/>
              <a:t>Event name or presentation title 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82042" y="3962400"/>
            <a:ext cx="4164583" cy="307777"/>
          </a:xfr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buNone/>
              <a:defRPr sz="2000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n-lt"/>
                <a:cs typeface="Segoe UI" panose="020B0502040204020203" pitchFamily="34" charset="0"/>
              </a:defRPr>
            </a:lvl1pPr>
          </a:lstStyle>
          <a:p>
            <a:pPr lvl="0"/>
            <a:r>
              <a:rPr lang="en-US"/>
              <a:t>Speaker name or subtitle</a:t>
            </a:r>
          </a:p>
        </p:txBody>
      </p:sp>
      <p:pic>
        <p:nvPicPr>
          <p:cNvPr id="6" name="MS logo gray - EMF" descr="Versión de texto gris con logotipo de Microsoft">
            <a:extLst>
              <a:ext uri="{FF2B5EF4-FFF2-40B4-BE49-F238E27FC236}">
                <a16:creationId xmlns:a16="http://schemas.microsoft.com/office/drawing/2014/main" id="{606C7DA6-3E58-4BAA-9E2E-EA46ED5F182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black">
          <a:xfrm>
            <a:off x="584200" y="585788"/>
            <a:ext cx="1366440" cy="292608"/>
          </a:xfrm>
          <a:prstGeom prst="rect">
            <a:avLst/>
          </a:prstGeom>
        </p:spPr>
      </p:pic>
      <p:pic>
        <p:nvPicPr>
          <p:cNvPr id="23" name="Picture 22" descr="Vista de pájaro de mujer sentada tomando notas en OneNote" title="Microsoft brand photo">
            <a:extLst>
              <a:ext uri="{FF2B5EF4-FFF2-40B4-BE49-F238E27FC236}">
                <a16:creationId xmlns:a16="http://schemas.microsoft.com/office/drawing/2014/main" id="{EFE0939E-3B12-4873-B34D-D5B98013CE7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334000" y="1488"/>
            <a:ext cx="6858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914893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2" orient="horz" pos="2496">
          <p15:clr>
            <a:srgbClr val="5ACBF0"/>
          </p15:clr>
        </p15:guide>
        <p15:guide id="3" pos="3355">
          <p15:clr>
            <a:srgbClr val="FBAE40"/>
          </p15:clr>
        </p15:guide>
        <p15:guide id="5" orient="horz" pos="2160">
          <p15:clr>
            <a:srgbClr val="FBAE40"/>
          </p15:clr>
        </p15:guide>
        <p15:guide id="6" orient="horz" pos="2229">
          <p15:clr>
            <a:srgbClr val="5ACBF0"/>
          </p15:clr>
        </p15:guide>
        <p15:guide id="7" pos="2996">
          <p15:clr>
            <a:srgbClr val="5ACBF0"/>
          </p15:clr>
        </p15:guide>
      </p15:sldGuideLst>
    </p:ext>
  </p:extLs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quare photo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D0408F-4A76-4E13-B20C-89E0FD40DC3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8263" y="2425541"/>
            <a:ext cx="4167887" cy="1107996"/>
          </a:xfrm>
        </p:spPr>
        <p:txBody>
          <a:bodyPr anchor="b" anchorCtr="0">
            <a:spAutoFit/>
          </a:bodyPr>
          <a:lstStyle>
            <a:lvl1pPr>
              <a:defRPr/>
            </a:lvl1pPr>
          </a:lstStyle>
          <a:p>
            <a:r>
              <a:rPr lang="en-US"/>
              <a:t>Event name or presentation title 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82042" y="3962400"/>
            <a:ext cx="4164583" cy="307777"/>
          </a:xfr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buNone/>
              <a:defRPr sz="2000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n-lt"/>
                <a:cs typeface="Segoe UI" panose="020B0502040204020203" pitchFamily="34" charset="0"/>
              </a:defRPr>
            </a:lvl1pPr>
          </a:lstStyle>
          <a:p>
            <a:pPr lvl="0"/>
            <a:r>
              <a:rPr lang="en-US"/>
              <a:t>Speaker name or subtitle</a:t>
            </a:r>
          </a:p>
        </p:txBody>
      </p:sp>
      <p:pic>
        <p:nvPicPr>
          <p:cNvPr id="6" name="MS logo white - EMF" descr="Versión de texto blanco con logotipo de Microsoft">
            <a:extLst>
              <a:ext uri="{FF2B5EF4-FFF2-40B4-BE49-F238E27FC236}">
                <a16:creationId xmlns:a16="http://schemas.microsoft.com/office/drawing/2014/main" id="{752F7F94-9231-4E4A-AA40-FA537E6B0D7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black">
          <a:xfrm>
            <a:off x="584200" y="585788"/>
            <a:ext cx="1366245" cy="292608"/>
          </a:xfrm>
          <a:prstGeom prst="rect">
            <a:avLst/>
          </a:prstGeom>
        </p:spPr>
      </p:pic>
      <p:pic>
        <p:nvPicPr>
          <p:cNvPr id="24" name="Picture 23" descr="Vista de pájaro de mujer sentada tomando notas en OneNote" title="Microsoft brand photo">
            <a:extLst>
              <a:ext uri="{FF2B5EF4-FFF2-40B4-BE49-F238E27FC236}">
                <a16:creationId xmlns:a16="http://schemas.microsoft.com/office/drawing/2014/main" id="{B88930E0-8735-4EBD-AF4E-AC0012F9728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334000" y="1488"/>
            <a:ext cx="6858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3613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2" orient="horz" pos="2496">
          <p15:clr>
            <a:srgbClr val="5ACBF0"/>
          </p15:clr>
        </p15:guide>
        <p15:guide id="3" pos="3360">
          <p15:clr>
            <a:srgbClr val="FBAE40"/>
          </p15:clr>
        </p15:guide>
        <p15:guide id="5" orient="horz" pos="2160">
          <p15:clr>
            <a:srgbClr val="FBAE40"/>
          </p15:clr>
        </p15:guide>
        <p15:guide id="6" orient="horz" pos="2229">
          <p15:clr>
            <a:srgbClr val="5ACBF0"/>
          </p15:clr>
        </p15:guide>
        <p15:guide id="7" pos="2996">
          <p15:clr>
            <a:srgbClr val="5ACBF0"/>
          </p15:clr>
        </p15:guide>
      </p15:sldGuideLst>
    </p:ext>
  </p:extLs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584200" y="2979778"/>
            <a:ext cx="9144000" cy="553998"/>
          </a:xfrm>
          <a:noFill/>
        </p:spPr>
        <p:txBody>
          <a:bodyPr lIns="0" tIns="0" rIns="0" bIns="0" anchor="b" anchorCtr="0">
            <a:spAutoFit/>
          </a:bodyPr>
          <a:lstStyle>
            <a:lvl1pPr>
              <a:defRPr sz="3600" spc="-50" baseline="0"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latin typeface="+mj-lt"/>
                <a:cs typeface="Segoe UI" panose="020B0502040204020203" pitchFamily="34" charset="0"/>
              </a:defRPr>
            </a:lvl1pPr>
          </a:lstStyle>
          <a:p>
            <a:r>
              <a:rPr lang="en-US"/>
              <a:t>Event name or presentation title 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84200" y="3962400"/>
            <a:ext cx="9144000" cy="307777"/>
          </a:xfr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buNone/>
              <a:defRPr sz="2000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n-lt"/>
                <a:cs typeface="Segoe UI" panose="020B0502040204020203" pitchFamily="34" charset="0"/>
              </a:defRPr>
            </a:lvl1pPr>
          </a:lstStyle>
          <a:p>
            <a:pPr lvl="0"/>
            <a:r>
              <a:rPr lang="en-US"/>
              <a:t>Speaker name or subtitle text</a:t>
            </a:r>
          </a:p>
        </p:txBody>
      </p:sp>
      <p:pic>
        <p:nvPicPr>
          <p:cNvPr id="6" name="MS logo gray - EMF" descr="Versión de texto gris con logotipo de Microsoft">
            <a:extLst>
              <a:ext uri="{FF2B5EF4-FFF2-40B4-BE49-F238E27FC236}">
                <a16:creationId xmlns:a16="http://schemas.microsoft.com/office/drawing/2014/main" id="{11527229-DBED-4F7D-9D9A-03EC2258F26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black">
          <a:xfrm>
            <a:off x="584200" y="585788"/>
            <a:ext cx="1366440" cy="292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17372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228">
          <p15:clr>
            <a:srgbClr val="5ACBF0"/>
          </p15:clr>
        </p15:guide>
        <p15:guide id="2" orient="horz" pos="2496">
          <p15:clr>
            <a:srgbClr val="5ACBF0"/>
          </p15:clr>
        </p15:guide>
        <p15:guide id="3" pos="6132">
          <p15:clr>
            <a:srgbClr val="5ACBF0"/>
          </p15:clr>
        </p15:guide>
        <p15:guide id="4" orient="horz" pos="2160">
          <p15:clr>
            <a:srgbClr val="FBAE40"/>
          </p15:clr>
        </p15:guide>
      </p15:sldGuideLst>
    </p:ext>
  </p:extLs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584200" y="2979778"/>
            <a:ext cx="9144000" cy="553998"/>
          </a:xfrm>
          <a:noFill/>
        </p:spPr>
        <p:txBody>
          <a:bodyPr lIns="0" tIns="0" rIns="0" bIns="0" anchor="b" anchorCtr="0">
            <a:spAutoFit/>
          </a:bodyPr>
          <a:lstStyle>
            <a:lvl1pPr>
              <a:defRPr sz="3600" spc="-50" baseline="0"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latin typeface="+mj-lt"/>
                <a:cs typeface="Segoe UI" panose="020B0502040204020203" pitchFamily="34" charset="0"/>
              </a:defRPr>
            </a:lvl1pPr>
          </a:lstStyle>
          <a:p>
            <a:r>
              <a:rPr lang="en-US"/>
              <a:t>Event name or presentation title 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84200" y="3962400"/>
            <a:ext cx="9144000" cy="307777"/>
          </a:xfr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buNone/>
              <a:defRPr sz="2000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n-lt"/>
                <a:cs typeface="Segoe UI" panose="020B0502040204020203" pitchFamily="34" charset="0"/>
              </a:defRPr>
            </a:lvl1pPr>
          </a:lstStyle>
          <a:p>
            <a:pPr lvl="0"/>
            <a:r>
              <a:rPr lang="en-US"/>
              <a:t>Speaker name or subtitle text</a:t>
            </a:r>
          </a:p>
        </p:txBody>
      </p:sp>
      <p:pic>
        <p:nvPicPr>
          <p:cNvPr id="7" name="MS logo white - EMF" descr="Versión de texto blanco con logotipo de Microsoft">
            <a:extLst>
              <a:ext uri="{FF2B5EF4-FFF2-40B4-BE49-F238E27FC236}">
                <a16:creationId xmlns:a16="http://schemas.microsoft.com/office/drawing/2014/main" id="{923145A3-A9AB-4B3E-A898-5EC4C932840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black">
          <a:xfrm>
            <a:off x="584200" y="585788"/>
            <a:ext cx="1366245" cy="292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68369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228">
          <p15:clr>
            <a:srgbClr val="5ACBF0"/>
          </p15:clr>
        </p15:guide>
        <p15:guide id="2" orient="horz" pos="2496">
          <p15:clr>
            <a:srgbClr val="5ACBF0"/>
          </p15:clr>
        </p15:guide>
        <p15:guide id="3" pos="6132">
          <p15:clr>
            <a:srgbClr val="5ACBF0"/>
          </p15:clr>
        </p15:guide>
        <p15:guide id="4" orient="horz" pos="2160">
          <p15:clr>
            <a:srgbClr val="FBAE40"/>
          </p15:clr>
        </p15:guide>
      </p15:sldGuideLst>
    </p:ext>
  </p:extLs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&amp; Non-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34B655BA-10A4-4A57-89DB-CFFBE1CA1E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586390" y="1434370"/>
            <a:ext cx="11018520" cy="2308324"/>
          </a:xfrm>
        </p:spPr>
        <p:txBody>
          <a:bodyPr wrap="square">
            <a:spAutoFit/>
          </a:bodyPr>
          <a:lstStyle>
            <a:lvl1pPr marL="0" indent="0">
              <a:buNone/>
              <a:defRPr/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974528113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288">
          <p15:clr>
            <a:srgbClr val="5ACBF0"/>
          </p15:clr>
        </p15:guide>
        <p15:guide id="2" orient="horz" pos="905">
          <p15:clr>
            <a:srgbClr val="5ACBF0"/>
          </p15:clr>
        </p15:guide>
        <p15:guide id="4" orient="horz" pos="1272">
          <p15:clr>
            <a:srgbClr val="5ACBF0"/>
          </p15:clr>
        </p15:guide>
      </p15:sldGuideLst>
    </p:ext>
  </p:extLs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FCFEFD-88E5-4869-B5C3-1611B0B50E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584200" y="1435497"/>
            <a:ext cx="11018520" cy="230832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94706078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2" orient="horz" pos="1272">
          <p15:clr>
            <a:srgbClr val="5ACBF0"/>
          </p15:clr>
        </p15:guide>
        <p15:guide id="3" orient="horz" pos="288">
          <p15:clr>
            <a:srgbClr val="5ACBF0"/>
          </p15:clr>
        </p15:guide>
        <p15:guide id="5" orient="horz" pos="904">
          <p15:clr>
            <a:srgbClr val="5ACBF0"/>
          </p15:clr>
        </p15:guide>
      </p15:sldGuideLst>
    </p:ext>
  </p:extLs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Non-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876633-3E8D-4CF4-A5D4-D4E9D88A6D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584200" y="1435100"/>
            <a:ext cx="5212080" cy="1649682"/>
          </a:xfrm>
        </p:spPr>
        <p:txBody>
          <a:bodyPr wrap="square">
            <a:spAutoFit/>
          </a:bodyPr>
          <a:lstStyle>
            <a:lvl1pPr marL="0" indent="0">
              <a:spcBef>
                <a:spcPts val="1224"/>
              </a:spcBef>
              <a:buClr>
                <a:schemeClr val="tx1"/>
              </a:buClr>
              <a:buFont typeface="Wingdings" panose="05000000000000000000" pitchFamily="2" charset="2"/>
              <a:buNone/>
              <a:defRPr sz="2800" b="0"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  <a:lvl2pPr marL="255588" indent="0">
              <a:buFont typeface="Wingdings" panose="05000000000000000000" pitchFamily="2" charset="2"/>
              <a:buNone/>
              <a:defRPr sz="2000" b="0"/>
            </a:lvl2pPr>
            <a:lvl3pPr marL="450850" indent="0">
              <a:buFont typeface="Wingdings" panose="05000000000000000000" pitchFamily="2" charset="2"/>
              <a:buNone/>
              <a:tabLst/>
              <a:defRPr sz="1600" b="0"/>
            </a:lvl3pPr>
            <a:lvl4pPr marL="652462" indent="0">
              <a:buFont typeface="Wingdings" panose="05000000000000000000" pitchFamily="2" charset="2"/>
              <a:buNone/>
              <a:defRPr sz="1400" b="0"/>
            </a:lvl4pPr>
            <a:lvl5pPr marL="854075" indent="0">
              <a:buFont typeface="Wingdings" panose="05000000000000000000" pitchFamily="2" charset="2"/>
              <a:buNone/>
              <a:tabLst/>
              <a:defRPr sz="1400" b="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8E9CDCB4-03E1-4763-B83E-A1334BCDB0C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397171" y="1435100"/>
            <a:ext cx="5212080" cy="1649682"/>
          </a:xfrm>
        </p:spPr>
        <p:txBody>
          <a:bodyPr wrap="square">
            <a:spAutoFit/>
          </a:bodyPr>
          <a:lstStyle>
            <a:lvl1pPr marL="0" indent="0">
              <a:spcBef>
                <a:spcPts val="1224"/>
              </a:spcBef>
              <a:buClr>
                <a:schemeClr val="tx1"/>
              </a:buClr>
              <a:buFont typeface="Wingdings" panose="05000000000000000000" pitchFamily="2" charset="2"/>
              <a:buNone/>
              <a:defRPr sz="2800" b="0"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  <a:lvl2pPr marL="255588" indent="0">
              <a:buFont typeface="Wingdings" panose="05000000000000000000" pitchFamily="2" charset="2"/>
              <a:buNone/>
              <a:defRPr sz="2000" b="0"/>
            </a:lvl2pPr>
            <a:lvl3pPr marL="450850" indent="0">
              <a:buFont typeface="Wingdings" panose="05000000000000000000" pitchFamily="2" charset="2"/>
              <a:buNone/>
              <a:tabLst/>
              <a:defRPr sz="1600" b="0"/>
            </a:lvl3pPr>
            <a:lvl4pPr marL="652462" indent="0">
              <a:buFont typeface="Wingdings" panose="05000000000000000000" pitchFamily="2" charset="2"/>
              <a:buNone/>
              <a:defRPr sz="1400" b="0"/>
            </a:lvl4pPr>
            <a:lvl5pPr marL="854075" indent="0">
              <a:buFont typeface="Wingdings" panose="05000000000000000000" pitchFamily="2" charset="2"/>
              <a:buNone/>
              <a:tabLst/>
              <a:defRPr sz="1400" b="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860773406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288">
          <p15:clr>
            <a:srgbClr val="5ACBF0"/>
          </p15:clr>
        </p15:guide>
        <p15:guide id="2" orient="horz" pos="1272">
          <p15:clr>
            <a:srgbClr val="5ACBF0"/>
          </p15:clr>
        </p15:guide>
        <p15:guide id="3" orient="horz" pos="904">
          <p15:clr>
            <a:srgbClr val="5ACBF0"/>
          </p15:clr>
        </p15:guide>
      </p15:sldGuideLst>
    </p:ext>
  </p:extLs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Bulle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BE2550-DA43-453C-A328-33C740E654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584200" y="1437481"/>
            <a:ext cx="5212080" cy="1649682"/>
          </a:xfrm>
        </p:spPr>
        <p:txBody>
          <a:bodyPr wrap="square">
            <a:spAutoFit/>
          </a:bodyPr>
          <a:lstStyle>
            <a:lvl1pPr marL="231775" indent="-231775">
              <a:spcBef>
                <a:spcPts val="1224"/>
              </a:spcBef>
              <a:buClr>
                <a:schemeClr val="tx1"/>
              </a:buClr>
              <a:buFont typeface="Wingdings" panose="05000000000000000000" pitchFamily="2" charset="2"/>
              <a:buChar char=""/>
              <a:defRPr sz="2800" b="0"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  <a:lvl2pPr marL="427038" indent="-171450">
              <a:buFont typeface="Wingdings" panose="05000000000000000000" pitchFamily="2" charset="2"/>
              <a:buChar char=""/>
              <a:defRPr sz="2000" b="0"/>
            </a:lvl2pPr>
            <a:lvl3pPr marL="639763" indent="-188913">
              <a:buFont typeface="Wingdings" panose="05000000000000000000" pitchFamily="2" charset="2"/>
              <a:buChar char=""/>
              <a:tabLst/>
              <a:defRPr sz="1600" b="0"/>
            </a:lvl3pPr>
            <a:lvl4pPr marL="828675" indent="-176213">
              <a:buFont typeface="Wingdings" panose="05000000000000000000" pitchFamily="2" charset="2"/>
              <a:buChar char=""/>
              <a:defRPr sz="1400" b="0"/>
            </a:lvl4pPr>
            <a:lvl5pPr marL="1023938" indent="-169863">
              <a:buFont typeface="Wingdings" panose="05000000000000000000" pitchFamily="2" charset="2"/>
              <a:buChar char=""/>
              <a:tabLst/>
              <a:defRPr sz="1400" b="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85278796-7B84-4D67-88CD-BF78BB06D21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389914" y="1437481"/>
            <a:ext cx="5212080" cy="1649682"/>
          </a:xfrm>
        </p:spPr>
        <p:txBody>
          <a:bodyPr wrap="square">
            <a:spAutoFit/>
          </a:bodyPr>
          <a:lstStyle>
            <a:lvl1pPr marL="231775" indent="-231775">
              <a:spcBef>
                <a:spcPts val="1224"/>
              </a:spcBef>
              <a:buClr>
                <a:schemeClr val="tx1"/>
              </a:buClr>
              <a:buFont typeface="Wingdings" panose="05000000000000000000" pitchFamily="2" charset="2"/>
              <a:buChar char=""/>
              <a:defRPr sz="2800" b="0"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  <a:lvl2pPr marL="427038" indent="-171450">
              <a:buFont typeface="Wingdings" panose="05000000000000000000" pitchFamily="2" charset="2"/>
              <a:buChar char=""/>
              <a:defRPr sz="2000" b="0"/>
            </a:lvl2pPr>
            <a:lvl3pPr marL="639763" indent="-188913">
              <a:buFont typeface="Wingdings" panose="05000000000000000000" pitchFamily="2" charset="2"/>
              <a:buChar char=""/>
              <a:tabLst/>
              <a:defRPr sz="1600" b="0"/>
            </a:lvl3pPr>
            <a:lvl4pPr marL="828675" indent="-176213">
              <a:buFont typeface="Wingdings" panose="05000000000000000000" pitchFamily="2" charset="2"/>
              <a:buChar char=""/>
              <a:defRPr sz="1400" b="0"/>
            </a:lvl4pPr>
            <a:lvl5pPr marL="1023938" indent="-169863">
              <a:buFont typeface="Wingdings" panose="05000000000000000000" pitchFamily="2" charset="2"/>
              <a:buChar char=""/>
              <a:tabLst/>
              <a:defRPr sz="1400" b="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784350045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288">
          <p15:clr>
            <a:srgbClr val="5ACBF0"/>
          </p15:clr>
        </p15:guide>
        <p15:guide id="2" orient="horz" pos="1276">
          <p15:clr>
            <a:srgbClr val="5ACBF0"/>
          </p15:clr>
        </p15:guide>
        <p15:guide id="3" orient="horz" pos="904">
          <p15:clr>
            <a:srgbClr val="5ACBF0"/>
          </p15:clr>
        </p15:guide>
      </p15:sldGuideLst>
    </p:ext>
  </p:extLs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2754DF-CB0E-46F9-AA3C-00BC673EBD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145885457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3" orient="horz" pos="900">
          <p15:clr>
            <a:srgbClr val="5ACBF0"/>
          </p15:clr>
        </p15:guide>
        <p15:guide id="4" orient="horz" pos="1276">
          <p15:clr>
            <a:srgbClr val="5ACBF0"/>
          </p15:clr>
        </p15:guide>
        <p15:guide id="5" orient="horz" pos="288">
          <p15:clr>
            <a:srgbClr val="5ACBF0"/>
          </p15:clr>
        </p15:guide>
      </p15:sldGuideLst>
    </p:ext>
  </p:extLs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 with gri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7D31026A-4A74-439D-A8F5-DB82A03E71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640141888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6" pos="779">
          <p15:clr>
            <a:srgbClr val="A4A3A4"/>
          </p15:clr>
        </p15:guide>
        <p15:guide id="7" pos="962">
          <p15:clr>
            <a:srgbClr val="A4A3A4"/>
          </p15:clr>
        </p15:guide>
        <p15:guide id="8" pos="1373">
          <p15:clr>
            <a:srgbClr val="A4A3A4"/>
          </p15:clr>
        </p15:guide>
        <p15:guide id="9" pos="1556">
          <p15:clr>
            <a:srgbClr val="A4A3A4"/>
          </p15:clr>
        </p15:guide>
        <p15:guide id="10" pos="1967">
          <p15:clr>
            <a:srgbClr val="A4A3A4"/>
          </p15:clr>
        </p15:guide>
        <p15:guide id="11" pos="2150">
          <p15:clr>
            <a:srgbClr val="A4A3A4"/>
          </p15:clr>
        </p15:guide>
        <p15:guide id="12" pos="2561">
          <p15:clr>
            <a:srgbClr val="A4A3A4"/>
          </p15:clr>
        </p15:guide>
        <p15:guide id="13" pos="2744">
          <p15:clr>
            <a:srgbClr val="A4A3A4"/>
          </p15:clr>
        </p15:guide>
        <p15:guide id="14" pos="3155">
          <p15:clr>
            <a:srgbClr val="A4A3A4"/>
          </p15:clr>
        </p15:guide>
        <p15:guide id="15" pos="3338">
          <p15:clr>
            <a:srgbClr val="A4A3A4"/>
          </p15:clr>
        </p15:guide>
        <p15:guide id="16" pos="3749">
          <p15:clr>
            <a:srgbClr val="A4A3A4"/>
          </p15:clr>
        </p15:guide>
        <p15:guide id="17" pos="3932">
          <p15:clr>
            <a:srgbClr val="A4A3A4"/>
          </p15:clr>
        </p15:guide>
        <p15:guide id="18" pos="4343">
          <p15:clr>
            <a:srgbClr val="A4A3A4"/>
          </p15:clr>
        </p15:guide>
        <p15:guide id="19" pos="4526">
          <p15:clr>
            <a:srgbClr val="A4A3A4"/>
          </p15:clr>
        </p15:guide>
        <p15:guide id="20" pos="4937">
          <p15:clr>
            <a:srgbClr val="A4A3A4"/>
          </p15:clr>
        </p15:guide>
        <p15:guide id="21" pos="5120">
          <p15:clr>
            <a:srgbClr val="A4A3A4"/>
          </p15:clr>
        </p15:guide>
        <p15:guide id="22" pos="5529">
          <p15:clr>
            <a:srgbClr val="A4A3A4"/>
          </p15:clr>
        </p15:guide>
        <p15:guide id="23" pos="5714">
          <p15:clr>
            <a:srgbClr val="A4A3A4"/>
          </p15:clr>
        </p15:guide>
        <p15:guide id="24" pos="6123">
          <p15:clr>
            <a:srgbClr val="A4A3A4"/>
          </p15:clr>
        </p15:guide>
        <p15:guide id="25" pos="6308">
          <p15:clr>
            <a:srgbClr val="A4A3A4"/>
          </p15:clr>
        </p15:guide>
        <p15:guide id="26" pos="6717">
          <p15:clr>
            <a:srgbClr val="A4A3A4"/>
          </p15:clr>
        </p15:guide>
        <p15:guide id="27" pos="6900">
          <p15:clr>
            <a:srgbClr val="A4A3A4"/>
          </p15:clr>
        </p15:guide>
        <p15:guide id="28" orient="horz" pos="905">
          <p15:clr>
            <a:srgbClr val="5ACBF0"/>
          </p15:clr>
        </p15:guide>
        <p15:guide id="29" orient="horz" pos="1271">
          <p15:clr>
            <a:srgbClr val="5ACBF0"/>
          </p15:clr>
        </p15:guide>
        <p15:guide id="30" orient="horz" pos="288">
          <p15:clr>
            <a:srgbClr val="5ACBF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2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MS logo gray - EMF" descr="Versión de texto gris con logotipo de Microsoft">
            <a:extLst>
              <a:ext uri="{FF2B5EF4-FFF2-40B4-BE49-F238E27FC236}">
                <a16:creationId xmlns:a16="http://schemas.microsoft.com/office/drawing/2014/main" id="{D3453B0B-33DE-4ED0-A610-D76D0E610F6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black">
          <a:xfrm>
            <a:off x="584200" y="585788"/>
            <a:ext cx="1366440" cy="292608"/>
          </a:xfrm>
          <a:prstGeom prst="rect">
            <a:avLst/>
          </a:prstGeom>
        </p:spPr>
      </p:pic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584200" y="2979778"/>
            <a:ext cx="9144000" cy="553998"/>
          </a:xfrm>
          <a:noFill/>
        </p:spPr>
        <p:txBody>
          <a:bodyPr lIns="0" tIns="0" rIns="0" bIns="0" anchor="b" anchorCtr="0">
            <a:spAutoFit/>
          </a:bodyPr>
          <a:lstStyle>
            <a:lvl1pPr>
              <a:defRPr sz="3600" spc="-50" baseline="0"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latin typeface="+mj-lt"/>
                <a:cs typeface="Segoe UI" panose="020B0502040204020203" pitchFamily="34" charset="0"/>
              </a:defRPr>
            </a:lvl1pPr>
          </a:lstStyle>
          <a:p>
            <a:r>
              <a:rPr lang="en-US"/>
              <a:t>Event name or presentation title 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84200" y="3962400"/>
            <a:ext cx="9144000" cy="307777"/>
          </a:xfr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buNone/>
              <a:defRPr sz="2000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n-lt"/>
                <a:cs typeface="Segoe UI" panose="020B0502040204020203" pitchFamily="34" charset="0"/>
              </a:defRPr>
            </a:lvl1pPr>
          </a:lstStyle>
          <a:p>
            <a:pPr lvl="0"/>
            <a:r>
              <a:rPr lang="en-US"/>
              <a:t>Speaker name or subtitle text</a:t>
            </a:r>
          </a:p>
        </p:txBody>
      </p:sp>
    </p:spTree>
    <p:extLst>
      <p:ext uri="{BB962C8B-B14F-4D97-AF65-F5344CB8AC3E}">
        <p14:creationId xmlns:p14="http://schemas.microsoft.com/office/powerpoint/2010/main" val="184959812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228">
          <p15:clr>
            <a:srgbClr val="5ACBF0"/>
          </p15:clr>
        </p15:guide>
        <p15:guide id="2" orient="horz" pos="2496">
          <p15:clr>
            <a:srgbClr val="5ACBF0"/>
          </p15:clr>
        </p15:guide>
        <p15:guide id="3" pos="6132">
          <p15:clr>
            <a:srgbClr val="5ACBF0"/>
          </p15:clr>
        </p15:guide>
        <p15:guide id="4" orient="horz" pos="2160">
          <p15:clr>
            <a:srgbClr val="FBAE40"/>
          </p15:clr>
        </p15:guide>
      </p15:sldGuideLst>
    </p:ext>
  </p:extLs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 - half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2">
            <a:extLst>
              <a:ext uri="{FF2B5EF4-FFF2-40B4-BE49-F238E27FC236}">
                <a16:creationId xmlns:a16="http://schemas.microsoft.com/office/drawing/2014/main" id="{4B2500C4-B436-4E3A-8A91-A02448A774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4200" y="457200"/>
            <a:ext cx="5508419" cy="372410"/>
          </a:xfrm>
        </p:spPr>
        <p:txBody>
          <a:bodyPr tIns="64008"/>
          <a:lstStyle>
            <a:lvl1pPr>
              <a:defRPr sz="2000" spc="0">
                <a:latin typeface="+mj-lt"/>
                <a:cs typeface="Segoe UI" panose="020B0502040204020203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931481418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6" pos="779">
          <p15:clr>
            <a:srgbClr val="A4A3A4"/>
          </p15:clr>
        </p15:guide>
        <p15:guide id="7" pos="962">
          <p15:clr>
            <a:srgbClr val="A4A3A4"/>
          </p15:clr>
        </p15:guide>
        <p15:guide id="8" pos="1373">
          <p15:clr>
            <a:srgbClr val="A4A3A4"/>
          </p15:clr>
        </p15:guide>
        <p15:guide id="9" pos="1556">
          <p15:clr>
            <a:srgbClr val="A4A3A4"/>
          </p15:clr>
        </p15:guide>
        <p15:guide id="10" pos="1967">
          <p15:clr>
            <a:srgbClr val="A4A3A4"/>
          </p15:clr>
        </p15:guide>
        <p15:guide id="11" pos="2150">
          <p15:clr>
            <a:srgbClr val="A4A3A4"/>
          </p15:clr>
        </p15:guide>
        <p15:guide id="12" pos="2561">
          <p15:clr>
            <a:srgbClr val="A4A3A4"/>
          </p15:clr>
        </p15:guide>
        <p15:guide id="13" pos="2744">
          <p15:clr>
            <a:srgbClr val="A4A3A4"/>
          </p15:clr>
        </p15:guide>
        <p15:guide id="14" pos="3155">
          <p15:clr>
            <a:srgbClr val="A4A3A4"/>
          </p15:clr>
        </p15:guide>
        <p15:guide id="15" pos="3338">
          <p15:clr>
            <a:srgbClr val="A4A3A4"/>
          </p15:clr>
        </p15:guide>
        <p15:guide id="16" pos="3749">
          <p15:clr>
            <a:srgbClr val="A4A3A4"/>
          </p15:clr>
        </p15:guide>
        <p15:guide id="17" pos="3932">
          <p15:clr>
            <a:srgbClr val="A4A3A4"/>
          </p15:clr>
        </p15:guide>
        <p15:guide id="18" pos="4343">
          <p15:clr>
            <a:srgbClr val="A4A3A4"/>
          </p15:clr>
        </p15:guide>
        <p15:guide id="19" pos="4526">
          <p15:clr>
            <a:srgbClr val="A4A3A4"/>
          </p15:clr>
        </p15:guide>
        <p15:guide id="20" pos="4937">
          <p15:clr>
            <a:srgbClr val="A4A3A4"/>
          </p15:clr>
        </p15:guide>
        <p15:guide id="21" pos="5120">
          <p15:clr>
            <a:srgbClr val="A4A3A4"/>
          </p15:clr>
        </p15:guide>
        <p15:guide id="22" pos="5529">
          <p15:clr>
            <a:srgbClr val="A4A3A4"/>
          </p15:clr>
        </p15:guide>
        <p15:guide id="23" pos="5714">
          <p15:clr>
            <a:srgbClr val="A4A3A4"/>
          </p15:clr>
        </p15:guide>
        <p15:guide id="24" pos="6123">
          <p15:clr>
            <a:srgbClr val="A4A3A4"/>
          </p15:clr>
        </p15:guide>
        <p15:guide id="25" pos="6308">
          <p15:clr>
            <a:srgbClr val="A4A3A4"/>
          </p15:clr>
        </p15:guide>
        <p15:guide id="26" pos="6717">
          <p15:clr>
            <a:srgbClr val="A4A3A4"/>
          </p15:clr>
        </p15:guide>
        <p15:guide id="27" pos="6900">
          <p15:clr>
            <a:srgbClr val="A4A3A4"/>
          </p15:clr>
        </p15:guide>
        <p15:guide id="28" orient="horz" pos="905">
          <p15:clr>
            <a:srgbClr val="5ACBF0"/>
          </p15:clr>
        </p15:guide>
        <p15:guide id="29" orient="horz" pos="1271">
          <p15:clr>
            <a:srgbClr val="5ACBF0"/>
          </p15:clr>
        </p15:guide>
        <p15:guide id="30" orient="horz" pos="288">
          <p15:clr>
            <a:srgbClr val="5ACBF0"/>
          </p15:clr>
        </p15:guide>
      </p15:sldGuideLst>
    </p:ext>
  </p:extLs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- Square Photo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4200" y="2025650"/>
            <a:ext cx="4161981" cy="1107996"/>
          </a:xfrm>
        </p:spPr>
        <p:txBody>
          <a:bodyPr wrap="square" rIns="0" anchor="b">
            <a:spAutoFit/>
          </a:bodyPr>
          <a:lstStyle>
            <a:lvl1pPr>
              <a:lnSpc>
                <a:spcPct val="100000"/>
              </a:lnSpc>
              <a:defRPr sz="3600" b="1" spc="-49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j-lt"/>
                <a:cs typeface="Segoe UI Semilight" panose="020B0402040204020203" pitchFamily="34" charset="0"/>
              </a:defRPr>
            </a:lvl1pPr>
          </a:lstStyle>
          <a:p>
            <a:r>
              <a:rPr lang="en-US"/>
              <a:t>Title format square photo layout 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E780C89-4FC1-4FE7-AFCA-1C41A1B0944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84200" y="3535541"/>
            <a:ext cx="4162425" cy="307777"/>
          </a:xfrm>
        </p:spPr>
        <p:txBody>
          <a:bodyPr/>
          <a:lstStyle>
            <a:lvl1pPr marL="0" indent="0">
              <a:buNone/>
              <a:defRPr sz="2000">
                <a:latin typeface="+mn-lt"/>
              </a:defRPr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61988" indent="0">
              <a:buNone/>
              <a:defRPr/>
            </a:lvl4pPr>
            <a:lvl5pPr marL="855663" indent="0"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Picture Placeholder">
            <a:extLst>
              <a:ext uri="{FF2B5EF4-FFF2-40B4-BE49-F238E27FC236}">
                <a16:creationId xmlns:a16="http://schemas.microsoft.com/office/drawing/2014/main" id="{6178F5D2-7CA2-4202-8FD2-95D8F7A2E98D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 bwMode="gray">
          <a:xfrm>
            <a:off x="5334000" y="0"/>
            <a:ext cx="6858000" cy="6858000"/>
          </a:xfrm>
          <a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</p:spPr>
        <p:txBody>
          <a:bodyPr lIns="0" tIns="2011680" rIns="0" anchor="t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1600" b="1">
                <a:solidFill>
                  <a:srgbClr val="FFFFFF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</p:spTree>
    <p:extLst>
      <p:ext uri="{BB962C8B-B14F-4D97-AF65-F5344CB8AC3E}">
        <p14:creationId xmlns:p14="http://schemas.microsoft.com/office/powerpoint/2010/main" val="552385271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2" pos="3359">
          <p15:clr>
            <a:srgbClr val="FBAE40"/>
          </p15:clr>
        </p15:guide>
        <p15:guide id="6" orient="horz" pos="904">
          <p15:clr>
            <a:srgbClr val="5ACBF0"/>
          </p15:clr>
        </p15:guide>
        <p15:guide id="7" orient="horz" pos="1276">
          <p15:clr>
            <a:srgbClr val="5ACBF0"/>
          </p15:clr>
        </p15:guide>
        <p15:guide id="8" orient="horz" pos="2226">
          <p15:clr>
            <a:srgbClr val="5ACBF0"/>
          </p15:clr>
        </p15:guide>
        <p15:guide id="9" pos="2993">
          <p15:clr>
            <a:srgbClr val="C35EA4"/>
          </p15:clr>
        </p15:guide>
      </p15:sldGuideLst>
    </p:ext>
  </p:extLs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quare Photo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4025" y="2875002"/>
            <a:ext cx="4161981" cy="1107996"/>
          </a:xfrm>
        </p:spPr>
        <p:txBody>
          <a:bodyPr wrap="square" rIns="0" anchor="ctr" anchorCtr="0">
            <a:spAutoFit/>
          </a:bodyPr>
          <a:lstStyle>
            <a:lvl1pPr>
              <a:lnSpc>
                <a:spcPct val="100000"/>
              </a:lnSpc>
              <a:defRPr sz="3600" b="1" spc="-49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j-lt"/>
                <a:cs typeface="Segoe UI Semilight" panose="020B0402040204020203" pitchFamily="34" charset="0"/>
              </a:defRPr>
            </a:lvl1pPr>
          </a:lstStyle>
          <a:p>
            <a:r>
              <a:rPr lang="en-US"/>
              <a:t>Square photo layout with Title  </a:t>
            </a:r>
          </a:p>
        </p:txBody>
      </p:sp>
      <p:sp>
        <p:nvSpPr>
          <p:cNvPr id="4" name="Picture Placeholder">
            <a:extLst>
              <a:ext uri="{FF2B5EF4-FFF2-40B4-BE49-F238E27FC236}">
                <a16:creationId xmlns:a16="http://schemas.microsoft.com/office/drawing/2014/main" id="{3956AAB8-C2DF-40F3-A72B-0FA6F47702E6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 bwMode="gray">
          <a:xfrm>
            <a:off x="5334000" y="0"/>
            <a:ext cx="6858000" cy="6858000"/>
          </a:xfrm>
          <a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</p:spPr>
        <p:txBody>
          <a:bodyPr lIns="0" tIns="2011680" rIns="0" anchor="t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1600" b="1">
                <a:solidFill>
                  <a:srgbClr val="FFFFFF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</p:spTree>
    <p:extLst>
      <p:ext uri="{BB962C8B-B14F-4D97-AF65-F5344CB8AC3E}">
        <p14:creationId xmlns:p14="http://schemas.microsoft.com/office/powerpoint/2010/main" val="1301453446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2" pos="3359">
          <p15:clr>
            <a:srgbClr val="FBAE40"/>
          </p15:clr>
        </p15:guide>
        <p15:guide id="5" orient="horz" pos="2160">
          <p15:clr>
            <a:srgbClr val="FBAE40"/>
          </p15:clr>
        </p15:guide>
      </p15:sldGuideLst>
    </p:ext>
  </p:extLs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quare Photo body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4200" y="2981637"/>
            <a:ext cx="4160520" cy="861774"/>
          </a:xfrm>
        </p:spPr>
        <p:txBody>
          <a:bodyPr wrap="square" anchor="t">
            <a:spAutoFit/>
          </a:bodyPr>
          <a:lstStyle>
            <a:lvl1pPr>
              <a:lnSpc>
                <a:spcPct val="100000"/>
              </a:lnSpc>
              <a:defRPr sz="2800" b="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</a:lstStyle>
          <a:p>
            <a:r>
              <a:rPr lang="en-US"/>
              <a:t>Square photo layout with body text</a:t>
            </a:r>
          </a:p>
        </p:txBody>
      </p:sp>
      <p:sp>
        <p:nvSpPr>
          <p:cNvPr id="4" name="Picture Placeholder">
            <a:extLst>
              <a:ext uri="{FF2B5EF4-FFF2-40B4-BE49-F238E27FC236}">
                <a16:creationId xmlns:a16="http://schemas.microsoft.com/office/drawing/2014/main" id="{18102CFD-D7DD-461F-B675-FAE01404E555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 bwMode="gray">
          <a:xfrm>
            <a:off x="5334000" y="0"/>
            <a:ext cx="6858000" cy="6858000"/>
          </a:xfrm>
          <a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</p:spPr>
        <p:txBody>
          <a:bodyPr lIns="0" tIns="2011680" rIns="0" anchor="t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1600" b="1">
                <a:solidFill>
                  <a:srgbClr val="FFFFFF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</p:spTree>
    <p:extLst>
      <p:ext uri="{BB962C8B-B14F-4D97-AF65-F5344CB8AC3E}">
        <p14:creationId xmlns:p14="http://schemas.microsoft.com/office/powerpoint/2010/main" val="4165077656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2" pos="3360">
          <p15:clr>
            <a:srgbClr val="FBAE40"/>
          </p15:clr>
        </p15:guide>
        <p15:guide id="3" orient="horz" pos="2160">
          <p15:clr>
            <a:srgbClr val="FBAE40"/>
          </p15:clr>
        </p15:guide>
      </p15:sldGuideLst>
    </p:ext>
  </p:extLs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mo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3033223"/>
            <a:ext cx="9144000" cy="498598"/>
          </a:xfrm>
          <a:noFill/>
        </p:spPr>
        <p:txBody>
          <a:bodyPr lIns="0" tIns="0" rIns="0" bIns="0" anchor="b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b="1" kern="1200" cap="none" spc="-50" baseline="0" dirty="0">
                <a:ln w="3175">
                  <a:noFill/>
                </a:ln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/>
              <a:t>Demo title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85216" y="3977319"/>
            <a:ext cx="9144000" cy="307777"/>
          </a:xfrm>
          <a:noFill/>
        </p:spPr>
        <p:txBody>
          <a:bodyPr lIns="0" tIns="0" rIns="0" bIns="0">
            <a:sp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000" spc="0" baseline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</a:defRPr>
            </a:lvl1pPr>
          </a:lstStyle>
          <a:p>
            <a:pPr lvl="0"/>
            <a:r>
              <a:rPr lang="en-US"/>
              <a:t>Speaker name</a:t>
            </a:r>
          </a:p>
        </p:txBody>
      </p:sp>
    </p:spTree>
    <p:extLst>
      <p:ext uri="{BB962C8B-B14F-4D97-AF65-F5344CB8AC3E}">
        <p14:creationId xmlns:p14="http://schemas.microsoft.com/office/powerpoint/2010/main" val="173998807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6135">
          <p15:clr>
            <a:srgbClr val="5ACBF0"/>
          </p15:clr>
        </p15:guide>
        <p15:guide id="3" orient="horz" pos="1910">
          <p15:clr>
            <a:srgbClr val="5ACBF0"/>
          </p15:clr>
        </p15:guide>
        <p15:guide id="4" orient="horz" pos="2505">
          <p15:clr>
            <a:srgbClr val="5ACBF0"/>
          </p15:clr>
        </p15:guide>
      </p15:sldGuideLst>
    </p:ext>
  </p:extLs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mo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3033223"/>
            <a:ext cx="9144000" cy="498598"/>
          </a:xfrm>
          <a:noFill/>
        </p:spPr>
        <p:txBody>
          <a:bodyPr lIns="0" tIns="0" rIns="0" bIns="0" anchor="b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b="1" kern="1200" cap="none" spc="-50" baseline="0" dirty="0">
                <a:ln w="3175">
                  <a:noFill/>
                </a:ln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/>
              <a:t>Demo title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85216" y="3977319"/>
            <a:ext cx="9144000" cy="307777"/>
          </a:xfrm>
          <a:noFill/>
        </p:spPr>
        <p:txBody>
          <a:bodyPr lIns="0" tIns="0" rIns="0" bIns="0">
            <a:sp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000" spc="0" baseline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</a:defRPr>
            </a:lvl1pPr>
          </a:lstStyle>
          <a:p>
            <a:pPr lvl="0"/>
            <a:r>
              <a:rPr lang="en-US"/>
              <a:t>Speaker name</a:t>
            </a:r>
          </a:p>
        </p:txBody>
      </p:sp>
    </p:spTree>
    <p:extLst>
      <p:ext uri="{BB962C8B-B14F-4D97-AF65-F5344CB8AC3E}">
        <p14:creationId xmlns:p14="http://schemas.microsoft.com/office/powerpoint/2010/main" val="36886329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6135">
          <p15:clr>
            <a:srgbClr val="5ACBF0"/>
          </p15:clr>
        </p15:guide>
        <p15:guide id="3" orient="horz" pos="1910">
          <p15:clr>
            <a:srgbClr val="5ACBF0"/>
          </p15:clr>
        </p15:guide>
        <p15:guide id="4" orient="horz" pos="2505">
          <p15:clr>
            <a:srgbClr val="5ACBF0"/>
          </p15:clr>
        </p15:guide>
      </p15:sldGuideLst>
    </p:ext>
  </p:extLs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o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3035808"/>
            <a:ext cx="9144000" cy="498598"/>
          </a:xfrm>
          <a:noFill/>
        </p:spPr>
        <p:txBody>
          <a:bodyPr lIns="0" tIns="0" rIns="0" bIns="0" anchor="b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b="1" kern="1200" cap="none" spc="-50" baseline="0" dirty="0">
                <a:ln w="3175">
                  <a:noFill/>
                </a:ln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/>
              <a:t>Video</a:t>
            </a:r>
          </a:p>
        </p:txBody>
      </p:sp>
    </p:spTree>
    <p:extLst>
      <p:ext uri="{BB962C8B-B14F-4D97-AF65-F5344CB8AC3E}">
        <p14:creationId xmlns:p14="http://schemas.microsoft.com/office/powerpoint/2010/main" val="146138085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6131">
          <p15:clr>
            <a:srgbClr val="5ACBF0"/>
          </p15:clr>
        </p15:guide>
        <p15:guide id="3" orient="horz" pos="1914">
          <p15:clr>
            <a:srgbClr val="5ACBF0"/>
          </p15:clr>
        </p15:guide>
        <p15:guide id="4" orient="horz" pos="2505">
          <p15:clr>
            <a:srgbClr val="5ACBF0"/>
          </p15:clr>
        </p15:guide>
      </p15:sldGuideLst>
    </p:ext>
  </p:extLst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o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3035808"/>
            <a:ext cx="9144000" cy="498598"/>
          </a:xfrm>
          <a:noFill/>
        </p:spPr>
        <p:txBody>
          <a:bodyPr lIns="0" tIns="0" rIns="0" bIns="0" anchor="b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b="1" kern="1200" cap="none" spc="-50" baseline="0" dirty="0">
                <a:ln w="3175">
                  <a:noFill/>
                </a:ln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/>
              <a:t>Video</a:t>
            </a:r>
          </a:p>
        </p:txBody>
      </p:sp>
    </p:spTree>
    <p:extLst>
      <p:ext uri="{BB962C8B-B14F-4D97-AF65-F5344CB8AC3E}">
        <p14:creationId xmlns:p14="http://schemas.microsoft.com/office/powerpoint/2010/main" val="24171252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6131">
          <p15:clr>
            <a:srgbClr val="5ACBF0"/>
          </p15:clr>
        </p15:guide>
        <p15:guide id="3" orient="horz" pos="1914">
          <p15:clr>
            <a:srgbClr val="5ACBF0"/>
          </p15:clr>
        </p15:guide>
        <p15:guide id="4" orient="horz" pos="2505">
          <p15:clr>
            <a:srgbClr val="5ACBF0"/>
          </p15:clr>
        </p15:guide>
      </p15:sldGuideLst>
    </p:ext>
  </p:extLs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3035808"/>
            <a:ext cx="9144000" cy="498598"/>
          </a:xfrm>
          <a:noFill/>
        </p:spPr>
        <p:txBody>
          <a:bodyPr lIns="0" tIns="0" rIns="0" bIns="0" anchor="b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b="1" kern="1200" cap="none" spc="-50" baseline="0" dirty="0">
                <a:ln w="3175">
                  <a:noFill/>
                </a:ln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165027561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6127">
          <p15:clr>
            <a:srgbClr val="5ACBF0"/>
          </p15:clr>
        </p15:guide>
        <p15:guide id="3" orient="horz" pos="1911">
          <p15:clr>
            <a:srgbClr val="5ACBF0"/>
          </p15:clr>
        </p15:guide>
        <p15:guide id="4" orient="horz" pos="2505">
          <p15:clr>
            <a:srgbClr val="5ACBF0"/>
          </p15:clr>
        </p15:guide>
      </p15:sldGuideLst>
    </p:ext>
  </p:extLst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3035808"/>
            <a:ext cx="9144000" cy="498598"/>
          </a:xfrm>
          <a:noFill/>
        </p:spPr>
        <p:txBody>
          <a:bodyPr lIns="0" tIns="0" rIns="0" bIns="0" anchor="b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b="1" kern="1200" cap="none" spc="-50" baseline="0" dirty="0">
                <a:ln w="3175">
                  <a:noFill/>
                </a:ln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27165740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6135">
          <p15:clr>
            <a:srgbClr val="5ACBF0"/>
          </p15:clr>
        </p15:guide>
        <p15:guide id="3" orient="horz" pos="1910">
          <p15:clr>
            <a:srgbClr val="5ACBF0"/>
          </p15:clr>
        </p15:guide>
        <p15:guide id="4" orient="horz" pos="2505">
          <p15:clr>
            <a:srgbClr val="5ACBF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&amp; Non-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34B655BA-10A4-4A57-89DB-CFFBE1CA1E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586390" y="1434370"/>
            <a:ext cx="11018520" cy="2308324"/>
          </a:xfrm>
        </p:spPr>
        <p:txBody>
          <a:bodyPr wrap="square">
            <a:spAutoFit/>
          </a:bodyPr>
          <a:lstStyle>
            <a:lvl1pPr marL="0" indent="0">
              <a:buNone/>
              <a:defRPr/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A402FB49-2D02-47E5-B44E-7F0DF6BB6D57}"/>
              </a:ext>
            </a:extLst>
          </p:cNvPr>
          <p:cNvGrpSpPr/>
          <p:nvPr userDrawn="1"/>
        </p:nvGrpSpPr>
        <p:grpSpPr>
          <a:xfrm rot="19328760">
            <a:off x="11550442" y="-12447"/>
            <a:ext cx="392992" cy="832669"/>
            <a:chOff x="6548644" y="142353"/>
            <a:chExt cx="1131976" cy="2398422"/>
          </a:xfrm>
        </p:grpSpPr>
        <p:pic>
          <p:nvPicPr>
            <p:cNvPr id="6" name="Graphic 5">
              <a:extLst>
                <a:ext uri="{FF2B5EF4-FFF2-40B4-BE49-F238E27FC236}">
                  <a16:creationId xmlns:a16="http://schemas.microsoft.com/office/drawing/2014/main" id="{DA0F5312-B231-4C3B-B243-5916573CAEB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548644" y="142353"/>
              <a:ext cx="890904" cy="993309"/>
            </a:xfrm>
            <a:prstGeom prst="rect">
              <a:avLst/>
            </a:prstGeom>
          </p:spPr>
        </p:pic>
        <p:pic>
          <p:nvPicPr>
            <p:cNvPr id="8" name="Graphic 7">
              <a:extLst>
                <a:ext uri="{FF2B5EF4-FFF2-40B4-BE49-F238E27FC236}">
                  <a16:creationId xmlns:a16="http://schemas.microsoft.com/office/drawing/2014/main" id="{E9E2160A-B46A-4181-9BD0-00FF17395F1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7191202" y="2255033"/>
              <a:ext cx="256282" cy="285742"/>
            </a:xfrm>
            <a:prstGeom prst="rect">
              <a:avLst/>
            </a:prstGeom>
          </p:spPr>
        </p:pic>
        <p:pic>
          <p:nvPicPr>
            <p:cNvPr id="9" name="Graphic 8">
              <a:extLst>
                <a:ext uri="{FF2B5EF4-FFF2-40B4-BE49-F238E27FC236}">
                  <a16:creationId xmlns:a16="http://schemas.microsoft.com/office/drawing/2014/main" id="{8972A7EB-C79B-4C4C-9FC6-EB7F449A0B4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822459" y="1742413"/>
              <a:ext cx="496884" cy="553998"/>
            </a:xfrm>
            <a:prstGeom prst="rect">
              <a:avLst/>
            </a:prstGeom>
          </p:spPr>
        </p:pic>
        <p:pic>
          <p:nvPicPr>
            <p:cNvPr id="10" name="Graphic 9">
              <a:extLst>
                <a:ext uri="{FF2B5EF4-FFF2-40B4-BE49-F238E27FC236}">
                  <a16:creationId xmlns:a16="http://schemas.microsoft.com/office/drawing/2014/main" id="{409BEEC9-CCE3-405F-A58C-3EE83413CFB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7049346" y="1060678"/>
              <a:ext cx="631274" cy="703841"/>
            </a:xfrm>
            <a:prstGeom prst="rect">
              <a:avLst/>
            </a:prstGeom>
          </p:spPr>
        </p:pic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A244C16B-F972-4BE5-AC13-8904B96E4F32}"/>
              </a:ext>
            </a:extLst>
          </p:cNvPr>
          <p:cNvGrpSpPr/>
          <p:nvPr userDrawn="1"/>
        </p:nvGrpSpPr>
        <p:grpSpPr>
          <a:xfrm>
            <a:off x="11595943" y="5900761"/>
            <a:ext cx="596057" cy="957239"/>
            <a:chOff x="8727420" y="129333"/>
            <a:chExt cx="3464580" cy="5563942"/>
          </a:xfrm>
        </p:grpSpPr>
        <p:pic>
          <p:nvPicPr>
            <p:cNvPr id="12" name="Graphic 11">
              <a:extLst>
                <a:ext uri="{FF2B5EF4-FFF2-40B4-BE49-F238E27FC236}">
                  <a16:creationId xmlns:a16="http://schemas.microsoft.com/office/drawing/2014/main" id="{074459A4-D3AF-4C97-B272-3DA4A00410E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 r="15368" b="16863"/>
            <a:stretch/>
          </p:blipFill>
          <p:spPr>
            <a:xfrm>
              <a:off x="8727420" y="1898718"/>
              <a:ext cx="3464580" cy="3794557"/>
            </a:xfrm>
            <a:prstGeom prst="rect">
              <a:avLst/>
            </a:prstGeom>
          </p:spPr>
        </p:pic>
        <p:pic>
          <p:nvPicPr>
            <p:cNvPr id="13" name="Graphic 12">
              <a:extLst>
                <a:ext uri="{FF2B5EF4-FFF2-40B4-BE49-F238E27FC236}">
                  <a16:creationId xmlns:a16="http://schemas.microsoft.com/office/drawing/2014/main" id="{29C7CC51-D9EB-44EA-9E7B-70B2FBAA142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 l="1" r="46978"/>
            <a:stretch/>
          </p:blipFill>
          <p:spPr>
            <a:xfrm>
              <a:off x="11179429" y="129333"/>
              <a:ext cx="1012571" cy="2129245"/>
            </a:xfrm>
            <a:prstGeom prst="rect">
              <a:avLst/>
            </a:prstGeom>
          </p:spPr>
        </p:pic>
      </p:grpSp>
      <p:pic>
        <p:nvPicPr>
          <p:cNvPr id="2" name="Picture 1">
            <a:extLst>
              <a:ext uri="{FF2B5EF4-FFF2-40B4-BE49-F238E27FC236}">
                <a16:creationId xmlns:a16="http://schemas.microsoft.com/office/drawing/2014/main" id="{29049F4C-05FA-4085-B3A8-D198F29BB2DA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9883" y="5581650"/>
            <a:ext cx="7286625" cy="127635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2EB901E8-07C9-467A-ABCB-38B3D56157FB}"/>
              </a:ext>
            </a:extLst>
          </p:cNvPr>
          <p:cNvSpPr/>
          <p:nvPr userDrawn="1"/>
        </p:nvSpPr>
        <p:spPr bwMode="auto">
          <a:xfrm>
            <a:off x="3169918" y="6148251"/>
            <a:ext cx="435429" cy="174171"/>
          </a:xfrm>
          <a:prstGeom prst="rect">
            <a:avLst/>
          </a:prstGeom>
          <a:solidFill>
            <a:srgbClr val="38BE71"/>
          </a:solidFill>
          <a:ln>
            <a:solidFill>
              <a:srgbClr val="38BE71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CA" sz="20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31337368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288" userDrawn="1">
          <p15:clr>
            <a:srgbClr val="5ACBF0"/>
          </p15:clr>
        </p15:guide>
        <p15:guide id="2" orient="horz" pos="905" userDrawn="1">
          <p15:clr>
            <a:srgbClr val="5ACBF0"/>
          </p15:clr>
        </p15:guide>
        <p15:guide id="4" orient="horz" pos="1272" userDrawn="1">
          <p15:clr>
            <a:srgbClr val="5ACBF0"/>
          </p15:clr>
        </p15:guide>
      </p15:sldGuideLst>
    </p:ext>
  </p:extLst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72093403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1272">
          <p15:clr>
            <a:srgbClr val="5ACBF0"/>
          </p15:clr>
        </p15:guide>
        <p15:guide id="2" orient="horz" pos="904">
          <p15:clr>
            <a:srgbClr val="5ACBF0"/>
          </p15:clr>
        </p15:guide>
        <p15:guide id="3" orient="horz" pos="288">
          <p15:clr>
            <a:srgbClr val="5ACBF0"/>
          </p15:clr>
        </p15:guide>
      </p15:sldGuideLst>
    </p:ext>
  </p:extLst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2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9068010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  <p:extLst>
    <p:ext uri="{DCECCB84-F9BA-43D5-87BE-67443E8EF086}">
      <p15:sldGuideLst xmlns:p15="http://schemas.microsoft.com/office/powerpoint/2012/main">
        <p15:guide id="1" orient="horz" pos="904">
          <p15:clr>
            <a:srgbClr val="5ACBF0"/>
          </p15:clr>
        </p15:guide>
        <p15:guide id="2" orient="horz" pos="1272">
          <p15:clr>
            <a:srgbClr val="5ACBF0"/>
          </p15:clr>
        </p15:guide>
        <p15:guide id="3" orient="horz" pos="288">
          <p15:clr>
            <a:srgbClr val="5ACBF0"/>
          </p15:clr>
        </p15:guide>
      </p15:sldGuideLst>
    </p:ext>
  </p:extLst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veloper Co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8D0DF2A6-26A8-4810-95DF-F65F123C666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Software code slide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A9F61CF-FF79-485A-A6C8-A1952EFD58A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88263" y="1436688"/>
            <a:ext cx="11018520" cy="1908215"/>
          </a:xfrm>
        </p:spPr>
        <p:txBody>
          <a:bodyPr/>
          <a:lstStyle>
            <a:lvl1pPr marL="0" indent="0">
              <a:buNone/>
              <a:defRPr sz="2800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1pPr>
            <a:lvl2pPr marL="346553" indent="0">
              <a:buNone/>
              <a:defRPr sz="2400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2pPr>
            <a:lvl3pPr marL="584607" indent="0">
              <a:buNone/>
              <a:defRPr sz="2000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3pPr>
            <a:lvl4pPr marL="814563" indent="0">
              <a:buNone/>
              <a:defRPr sz="1800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4pPr>
            <a:lvl5pPr marL="1050997" indent="0">
              <a:buNone/>
              <a:defRPr sz="1800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212562624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1272">
          <p15:clr>
            <a:srgbClr val="5ACBF0"/>
          </p15:clr>
        </p15:guide>
        <p15:guide id="2" orient="horz" pos="905">
          <p15:clr>
            <a:srgbClr val="5ACBF0"/>
          </p15:clr>
        </p15:guide>
        <p15:guide id="3" orient="horz" pos="288">
          <p15:clr>
            <a:srgbClr val="5ACBF0"/>
          </p15:clr>
        </p15:guide>
      </p15:sldGuideLst>
    </p:ext>
  </p:extLst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osing logo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"/>
          <p:cNvSpPr txBox="1">
            <a:spLocks noChangeArrowheads="1"/>
          </p:cNvSpPr>
          <p:nvPr userDrawn="1"/>
        </p:nvSpPr>
        <p:spPr bwMode="blackWhite">
          <a:xfrm>
            <a:off x="584200" y="6161316"/>
            <a:ext cx="4482124" cy="107722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  <a:spAutoFit/>
          </a:bodyPr>
          <a:lstStyle/>
          <a:p>
            <a:pPr defTabSz="932290" eaLnBrk="0" hangingPunct="0"/>
            <a:r>
              <a:rPr lang="es-es" sz="70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cs typeface="Segoe UI" pitchFamily="34" charset="0"/>
              </a:rPr>
              <a:t>© Copyright Microsoft Corporation. Todos los derechos reservados. </a:t>
            </a:r>
          </a:p>
        </p:txBody>
      </p:sp>
      <p:pic>
        <p:nvPicPr>
          <p:cNvPr id="6" name="MS logo gray - EMF" descr="Versión de texto gris con logotipo de Microsoft">
            <a:extLst>
              <a:ext uri="{FF2B5EF4-FFF2-40B4-BE49-F238E27FC236}">
                <a16:creationId xmlns:a16="http://schemas.microsoft.com/office/drawing/2014/main" id="{6EB48F5B-FA46-418B-8BEE-9F0C23C84A5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black">
          <a:xfrm>
            <a:off x="584200" y="585788"/>
            <a:ext cx="1366440" cy="292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79271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ck Notes slide Layout">
    <p:bg bwMode="black"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 bwMode="white"/>
        <p:txBody>
          <a:bodyPr/>
          <a:lstStyle>
            <a:lvl1pPr>
              <a:defRPr b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4B6606D-2DF9-48CD-BBE9-B751BF55CD2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 bwMode="white">
          <a:xfrm>
            <a:off x="584200" y="1436688"/>
            <a:ext cx="11018838" cy="2215991"/>
          </a:xfrm>
        </p:spPr>
        <p:txBody>
          <a:bodyPr>
            <a:spAutoFit/>
          </a:bodyPr>
          <a:lstStyle>
            <a:lvl1pPr>
              <a:defRPr sz="3600">
                <a:latin typeface="+mn-lt"/>
              </a:defRPr>
            </a:lvl1pPr>
            <a:lvl2pPr>
              <a:defRPr sz="2800">
                <a:latin typeface="+mn-lt"/>
              </a:defRPr>
            </a:lvl2pPr>
            <a:lvl3pPr>
              <a:defRPr sz="2400">
                <a:latin typeface="+mn-lt"/>
              </a:defRPr>
            </a:lvl3pPr>
            <a:lvl4pPr>
              <a:defRPr sz="2000">
                <a:latin typeface="+mn-lt"/>
              </a:defRPr>
            </a:lvl4pPr>
            <a:lvl5pPr>
              <a:defRPr sz="1800">
                <a:latin typeface="+mn-lt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Next slide"/>
          <p:cNvSpPr>
            <a:spLocks noGrp="1"/>
          </p:cNvSpPr>
          <p:nvPr>
            <p:ph type="body" sz="quarter" idx="11" hasCustomPrompt="1"/>
          </p:nvPr>
        </p:nvSpPr>
        <p:spPr>
          <a:xfrm>
            <a:off x="1" y="6269038"/>
            <a:ext cx="12192001" cy="588963"/>
          </a:xfrm>
          <a:prstGeom prst="rect">
            <a:avLst/>
          </a:prstGeom>
          <a:solidFill>
            <a:srgbClr val="FFFF99"/>
          </a:solidFill>
        </p:spPr>
        <p:txBody>
          <a:bodyPr wrap="square" lIns="155457" tIns="77729" rIns="155457" bIns="45720" anchor="b" anchorCtr="0">
            <a:noAutofit/>
          </a:bodyPr>
          <a:lstStyle>
            <a:lvl1pPr algn="r">
              <a:buFont typeface="Arial" pitchFamily="34" charset="0"/>
              <a:buNone/>
              <a:defRPr sz="3700" spc="-51" baseline="0">
                <a:gradFill>
                  <a:gsLst>
                    <a:gs pos="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effectLst/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pPr lvl="0"/>
            <a:r>
              <a:rPr lang="en-US"/>
              <a:t>Next:</a:t>
            </a:r>
          </a:p>
        </p:txBody>
      </p:sp>
    </p:spTree>
    <p:extLst>
      <p:ext uri="{BB962C8B-B14F-4D97-AF65-F5344CB8AC3E}">
        <p14:creationId xmlns:p14="http://schemas.microsoft.com/office/powerpoint/2010/main" val="3833038121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904">
          <p15:clr>
            <a:srgbClr val="5ACBF0"/>
          </p15:clr>
        </p15:guide>
        <p15:guide id="2" orient="horz" pos="288">
          <p15:clr>
            <a:srgbClr val="5ACBF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FCFEFD-88E5-4869-B5C3-1611B0B50E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584200" y="1435497"/>
            <a:ext cx="11018520" cy="230832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96EAEA6C-1285-46AD-ABDC-AE6EBCCF465A}"/>
              </a:ext>
            </a:extLst>
          </p:cNvPr>
          <p:cNvSpPr/>
          <p:nvPr userDrawn="1"/>
        </p:nvSpPr>
        <p:spPr bwMode="auto">
          <a:xfrm>
            <a:off x="3309257" y="6148251"/>
            <a:ext cx="435429" cy="174171"/>
          </a:xfrm>
          <a:prstGeom prst="rect">
            <a:avLst/>
          </a:prstGeom>
          <a:solidFill>
            <a:srgbClr val="38BE71"/>
          </a:solidFill>
          <a:ln>
            <a:solidFill>
              <a:srgbClr val="38BE71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CA" sz="20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271077AD-1D53-4028-985B-F4F25D2511B3}"/>
              </a:ext>
            </a:extLst>
          </p:cNvPr>
          <p:cNvGrpSpPr/>
          <p:nvPr userDrawn="1"/>
        </p:nvGrpSpPr>
        <p:grpSpPr>
          <a:xfrm rot="19328760">
            <a:off x="11550442" y="-12447"/>
            <a:ext cx="392992" cy="832669"/>
            <a:chOff x="6548644" y="142353"/>
            <a:chExt cx="1131976" cy="2398422"/>
          </a:xfrm>
        </p:grpSpPr>
        <p:pic>
          <p:nvPicPr>
            <p:cNvPr id="18" name="Graphic 17">
              <a:extLst>
                <a:ext uri="{FF2B5EF4-FFF2-40B4-BE49-F238E27FC236}">
                  <a16:creationId xmlns:a16="http://schemas.microsoft.com/office/drawing/2014/main" id="{FA54652A-81E2-4305-8A3C-7C41D9F98FD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548644" y="142353"/>
              <a:ext cx="890904" cy="993309"/>
            </a:xfrm>
            <a:prstGeom prst="rect">
              <a:avLst/>
            </a:prstGeom>
          </p:spPr>
        </p:pic>
        <p:pic>
          <p:nvPicPr>
            <p:cNvPr id="19" name="Graphic 18">
              <a:extLst>
                <a:ext uri="{FF2B5EF4-FFF2-40B4-BE49-F238E27FC236}">
                  <a16:creationId xmlns:a16="http://schemas.microsoft.com/office/drawing/2014/main" id="{14C9069A-9C34-485D-ACC6-EC9E856D1E9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7191202" y="2255033"/>
              <a:ext cx="256282" cy="285742"/>
            </a:xfrm>
            <a:prstGeom prst="rect">
              <a:avLst/>
            </a:prstGeom>
          </p:spPr>
        </p:pic>
        <p:pic>
          <p:nvPicPr>
            <p:cNvPr id="20" name="Graphic 19">
              <a:extLst>
                <a:ext uri="{FF2B5EF4-FFF2-40B4-BE49-F238E27FC236}">
                  <a16:creationId xmlns:a16="http://schemas.microsoft.com/office/drawing/2014/main" id="{99F2EC13-F236-46DF-BE16-0D07028ECEE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822459" y="1742413"/>
              <a:ext cx="496884" cy="553998"/>
            </a:xfrm>
            <a:prstGeom prst="rect">
              <a:avLst/>
            </a:prstGeom>
          </p:spPr>
        </p:pic>
        <p:pic>
          <p:nvPicPr>
            <p:cNvPr id="21" name="Graphic 20">
              <a:extLst>
                <a:ext uri="{FF2B5EF4-FFF2-40B4-BE49-F238E27FC236}">
                  <a16:creationId xmlns:a16="http://schemas.microsoft.com/office/drawing/2014/main" id="{AC478D00-2DB6-486A-85EB-943E0549425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7049346" y="1060678"/>
              <a:ext cx="631274" cy="703841"/>
            </a:xfrm>
            <a:prstGeom prst="rect">
              <a:avLst/>
            </a:prstGeom>
          </p:spPr>
        </p:pic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1CF6E6D3-68CF-46E8-93A0-78516DF0EC88}"/>
              </a:ext>
            </a:extLst>
          </p:cNvPr>
          <p:cNvGrpSpPr/>
          <p:nvPr userDrawn="1"/>
        </p:nvGrpSpPr>
        <p:grpSpPr>
          <a:xfrm>
            <a:off x="11595943" y="5900761"/>
            <a:ext cx="596057" cy="957239"/>
            <a:chOff x="8727420" y="129333"/>
            <a:chExt cx="3464580" cy="5563942"/>
          </a:xfrm>
        </p:grpSpPr>
        <p:pic>
          <p:nvPicPr>
            <p:cNvPr id="23" name="Graphic 22">
              <a:extLst>
                <a:ext uri="{FF2B5EF4-FFF2-40B4-BE49-F238E27FC236}">
                  <a16:creationId xmlns:a16="http://schemas.microsoft.com/office/drawing/2014/main" id="{F0A110DD-ACE9-4723-97C5-D2042DF958C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 r="15368" b="16863"/>
            <a:stretch/>
          </p:blipFill>
          <p:spPr>
            <a:xfrm>
              <a:off x="8727420" y="1898718"/>
              <a:ext cx="3464580" cy="3794557"/>
            </a:xfrm>
            <a:prstGeom prst="rect">
              <a:avLst/>
            </a:prstGeom>
          </p:spPr>
        </p:pic>
        <p:pic>
          <p:nvPicPr>
            <p:cNvPr id="24" name="Graphic 23">
              <a:extLst>
                <a:ext uri="{FF2B5EF4-FFF2-40B4-BE49-F238E27FC236}">
                  <a16:creationId xmlns:a16="http://schemas.microsoft.com/office/drawing/2014/main" id="{85A6E97C-91DC-42E3-A362-7D6115BD1F0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 l="1" r="46978"/>
            <a:stretch/>
          </p:blipFill>
          <p:spPr>
            <a:xfrm>
              <a:off x="11179429" y="129333"/>
              <a:ext cx="1012571" cy="2129245"/>
            </a:xfrm>
            <a:prstGeom prst="rect">
              <a:avLst/>
            </a:prstGeom>
          </p:spPr>
        </p:pic>
      </p:grpSp>
      <p:pic>
        <p:nvPicPr>
          <p:cNvPr id="25" name="Picture 24">
            <a:extLst>
              <a:ext uri="{FF2B5EF4-FFF2-40B4-BE49-F238E27FC236}">
                <a16:creationId xmlns:a16="http://schemas.microsoft.com/office/drawing/2014/main" id="{162F191B-A4A8-494F-BC15-B17CA4FC4906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9883" y="5581650"/>
            <a:ext cx="7286625" cy="1276350"/>
          </a:xfrm>
          <a:prstGeom prst="rect">
            <a:avLst/>
          </a:prstGeom>
        </p:spPr>
      </p:pic>
      <p:sp>
        <p:nvSpPr>
          <p:cNvPr id="26" name="Rectangle 25">
            <a:extLst>
              <a:ext uri="{FF2B5EF4-FFF2-40B4-BE49-F238E27FC236}">
                <a16:creationId xmlns:a16="http://schemas.microsoft.com/office/drawing/2014/main" id="{4C5CCE65-0E2A-46CB-B558-1CA6E9710440}"/>
              </a:ext>
            </a:extLst>
          </p:cNvPr>
          <p:cNvSpPr/>
          <p:nvPr userDrawn="1"/>
        </p:nvSpPr>
        <p:spPr bwMode="auto">
          <a:xfrm>
            <a:off x="3169918" y="6148251"/>
            <a:ext cx="435429" cy="174171"/>
          </a:xfrm>
          <a:prstGeom prst="rect">
            <a:avLst/>
          </a:prstGeom>
          <a:solidFill>
            <a:srgbClr val="38BE71"/>
          </a:solidFill>
          <a:ln>
            <a:solidFill>
              <a:srgbClr val="38BE71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CA" sz="20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03268474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2" orient="horz" pos="1272" userDrawn="1">
          <p15:clr>
            <a:srgbClr val="5ACBF0"/>
          </p15:clr>
        </p15:guide>
        <p15:guide id="3" orient="horz" pos="288" userDrawn="1">
          <p15:clr>
            <a:srgbClr val="5ACBF0"/>
          </p15:clr>
        </p15:guide>
        <p15:guide id="5" orient="horz" pos="904" userDrawn="1">
          <p15:clr>
            <a:srgbClr val="5ACBF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Non-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876633-3E8D-4CF4-A5D4-D4E9D88A6D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584200" y="1435100"/>
            <a:ext cx="5212080" cy="1649682"/>
          </a:xfrm>
        </p:spPr>
        <p:txBody>
          <a:bodyPr wrap="square">
            <a:spAutoFit/>
          </a:bodyPr>
          <a:lstStyle>
            <a:lvl1pPr marL="0" indent="0">
              <a:spcBef>
                <a:spcPts val="1224"/>
              </a:spcBef>
              <a:buClr>
                <a:schemeClr val="tx1"/>
              </a:buClr>
              <a:buFont typeface="Wingdings" panose="05000000000000000000" pitchFamily="2" charset="2"/>
              <a:buNone/>
              <a:defRPr sz="2800" b="0"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  <a:lvl2pPr marL="255588" indent="0">
              <a:buFont typeface="Wingdings" panose="05000000000000000000" pitchFamily="2" charset="2"/>
              <a:buNone/>
              <a:defRPr sz="2000" b="0"/>
            </a:lvl2pPr>
            <a:lvl3pPr marL="450850" indent="0">
              <a:buFont typeface="Wingdings" panose="05000000000000000000" pitchFamily="2" charset="2"/>
              <a:buNone/>
              <a:tabLst/>
              <a:defRPr sz="1600" b="0"/>
            </a:lvl3pPr>
            <a:lvl4pPr marL="652462" indent="0">
              <a:buFont typeface="Wingdings" panose="05000000000000000000" pitchFamily="2" charset="2"/>
              <a:buNone/>
              <a:defRPr sz="1400" b="0"/>
            </a:lvl4pPr>
            <a:lvl5pPr marL="854075" indent="0">
              <a:buFont typeface="Wingdings" panose="05000000000000000000" pitchFamily="2" charset="2"/>
              <a:buNone/>
              <a:tabLst/>
              <a:defRPr sz="1400" b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8E9CDCB4-03E1-4763-B83E-A1334BCDB0C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397171" y="1435100"/>
            <a:ext cx="5212080" cy="1649682"/>
          </a:xfrm>
        </p:spPr>
        <p:txBody>
          <a:bodyPr wrap="square">
            <a:spAutoFit/>
          </a:bodyPr>
          <a:lstStyle>
            <a:lvl1pPr marL="0" indent="0">
              <a:spcBef>
                <a:spcPts val="1224"/>
              </a:spcBef>
              <a:buClr>
                <a:schemeClr val="tx1"/>
              </a:buClr>
              <a:buFont typeface="Wingdings" panose="05000000000000000000" pitchFamily="2" charset="2"/>
              <a:buNone/>
              <a:defRPr sz="2800" b="0"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  <a:lvl2pPr marL="255588" indent="0">
              <a:buFont typeface="Wingdings" panose="05000000000000000000" pitchFamily="2" charset="2"/>
              <a:buNone/>
              <a:defRPr sz="2000" b="0"/>
            </a:lvl2pPr>
            <a:lvl3pPr marL="450850" indent="0">
              <a:buFont typeface="Wingdings" panose="05000000000000000000" pitchFamily="2" charset="2"/>
              <a:buNone/>
              <a:tabLst/>
              <a:defRPr sz="1600" b="0"/>
            </a:lvl3pPr>
            <a:lvl4pPr marL="652462" indent="0">
              <a:buFont typeface="Wingdings" panose="05000000000000000000" pitchFamily="2" charset="2"/>
              <a:buNone/>
              <a:defRPr sz="1400" b="0"/>
            </a:lvl4pPr>
            <a:lvl5pPr marL="854075" indent="0">
              <a:buFont typeface="Wingdings" panose="05000000000000000000" pitchFamily="2" charset="2"/>
              <a:buNone/>
              <a:tabLst/>
              <a:defRPr sz="1400" b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DEED9F17-8CA9-4B0F-9AEB-398785766648}"/>
              </a:ext>
            </a:extLst>
          </p:cNvPr>
          <p:cNvGrpSpPr/>
          <p:nvPr userDrawn="1"/>
        </p:nvGrpSpPr>
        <p:grpSpPr>
          <a:xfrm rot="19328760">
            <a:off x="11550442" y="-12447"/>
            <a:ext cx="392992" cy="832669"/>
            <a:chOff x="6548644" y="142353"/>
            <a:chExt cx="1131976" cy="2398422"/>
          </a:xfrm>
        </p:grpSpPr>
        <p:pic>
          <p:nvPicPr>
            <p:cNvPr id="19" name="Graphic 18">
              <a:extLst>
                <a:ext uri="{FF2B5EF4-FFF2-40B4-BE49-F238E27FC236}">
                  <a16:creationId xmlns:a16="http://schemas.microsoft.com/office/drawing/2014/main" id="{17614839-D886-49B8-93AB-1E9FCEFAA8B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548644" y="142353"/>
              <a:ext cx="890904" cy="993309"/>
            </a:xfrm>
            <a:prstGeom prst="rect">
              <a:avLst/>
            </a:prstGeom>
          </p:spPr>
        </p:pic>
        <p:pic>
          <p:nvPicPr>
            <p:cNvPr id="20" name="Graphic 19">
              <a:extLst>
                <a:ext uri="{FF2B5EF4-FFF2-40B4-BE49-F238E27FC236}">
                  <a16:creationId xmlns:a16="http://schemas.microsoft.com/office/drawing/2014/main" id="{BE745E10-CB67-4363-B1C3-C50B42444A4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7191202" y="2255033"/>
              <a:ext cx="256282" cy="285742"/>
            </a:xfrm>
            <a:prstGeom prst="rect">
              <a:avLst/>
            </a:prstGeom>
          </p:spPr>
        </p:pic>
        <p:pic>
          <p:nvPicPr>
            <p:cNvPr id="21" name="Graphic 20">
              <a:extLst>
                <a:ext uri="{FF2B5EF4-FFF2-40B4-BE49-F238E27FC236}">
                  <a16:creationId xmlns:a16="http://schemas.microsoft.com/office/drawing/2014/main" id="{FE5428AB-C3E8-4425-A26C-67706B90FB8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822459" y="1742413"/>
              <a:ext cx="496884" cy="553998"/>
            </a:xfrm>
            <a:prstGeom prst="rect">
              <a:avLst/>
            </a:prstGeom>
          </p:spPr>
        </p:pic>
        <p:pic>
          <p:nvPicPr>
            <p:cNvPr id="22" name="Graphic 21">
              <a:extLst>
                <a:ext uri="{FF2B5EF4-FFF2-40B4-BE49-F238E27FC236}">
                  <a16:creationId xmlns:a16="http://schemas.microsoft.com/office/drawing/2014/main" id="{3A8F659E-D298-4C6A-AF56-1F1003C8F51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7049346" y="1060678"/>
              <a:ext cx="631274" cy="703841"/>
            </a:xfrm>
            <a:prstGeom prst="rect">
              <a:avLst/>
            </a:prstGeom>
          </p:spPr>
        </p:pic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EF5738DE-B8BE-4ADE-8290-9FDC1AF24E5E}"/>
              </a:ext>
            </a:extLst>
          </p:cNvPr>
          <p:cNvGrpSpPr/>
          <p:nvPr userDrawn="1"/>
        </p:nvGrpSpPr>
        <p:grpSpPr>
          <a:xfrm>
            <a:off x="11595943" y="5900761"/>
            <a:ext cx="596057" cy="957239"/>
            <a:chOff x="8727420" y="129333"/>
            <a:chExt cx="3464580" cy="5563942"/>
          </a:xfrm>
        </p:grpSpPr>
        <p:pic>
          <p:nvPicPr>
            <p:cNvPr id="24" name="Graphic 23">
              <a:extLst>
                <a:ext uri="{FF2B5EF4-FFF2-40B4-BE49-F238E27FC236}">
                  <a16:creationId xmlns:a16="http://schemas.microsoft.com/office/drawing/2014/main" id="{4CE0F37E-6DA9-496E-9DE2-FAA14755541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 r="15368" b="16863"/>
            <a:stretch/>
          </p:blipFill>
          <p:spPr>
            <a:xfrm>
              <a:off x="8727420" y="1898718"/>
              <a:ext cx="3464580" cy="3794557"/>
            </a:xfrm>
            <a:prstGeom prst="rect">
              <a:avLst/>
            </a:prstGeom>
          </p:spPr>
        </p:pic>
        <p:pic>
          <p:nvPicPr>
            <p:cNvPr id="25" name="Graphic 24">
              <a:extLst>
                <a:ext uri="{FF2B5EF4-FFF2-40B4-BE49-F238E27FC236}">
                  <a16:creationId xmlns:a16="http://schemas.microsoft.com/office/drawing/2014/main" id="{D17C39A0-F292-4787-97C9-8A6474458F7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 l="1" r="46978"/>
            <a:stretch/>
          </p:blipFill>
          <p:spPr>
            <a:xfrm>
              <a:off x="11179429" y="129333"/>
              <a:ext cx="1012571" cy="2129245"/>
            </a:xfrm>
            <a:prstGeom prst="rect">
              <a:avLst/>
            </a:prstGeom>
          </p:spPr>
        </p:pic>
      </p:grpSp>
      <p:pic>
        <p:nvPicPr>
          <p:cNvPr id="26" name="Picture 25">
            <a:extLst>
              <a:ext uri="{FF2B5EF4-FFF2-40B4-BE49-F238E27FC236}">
                <a16:creationId xmlns:a16="http://schemas.microsoft.com/office/drawing/2014/main" id="{DFD40BF9-D1D8-4C21-A8EA-BE451E1CDAF0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9883" y="5581650"/>
            <a:ext cx="7286625" cy="1276350"/>
          </a:xfrm>
          <a:prstGeom prst="rect">
            <a:avLst/>
          </a:prstGeom>
        </p:spPr>
      </p:pic>
      <p:sp>
        <p:nvSpPr>
          <p:cNvPr id="27" name="Rectangle 26">
            <a:extLst>
              <a:ext uri="{FF2B5EF4-FFF2-40B4-BE49-F238E27FC236}">
                <a16:creationId xmlns:a16="http://schemas.microsoft.com/office/drawing/2014/main" id="{EE802E3C-AFC6-45E3-8FF1-D53AB42D11B4}"/>
              </a:ext>
            </a:extLst>
          </p:cNvPr>
          <p:cNvSpPr/>
          <p:nvPr userDrawn="1"/>
        </p:nvSpPr>
        <p:spPr bwMode="auto">
          <a:xfrm>
            <a:off x="3169918" y="6148251"/>
            <a:ext cx="435429" cy="174171"/>
          </a:xfrm>
          <a:prstGeom prst="rect">
            <a:avLst/>
          </a:prstGeom>
          <a:solidFill>
            <a:srgbClr val="38BE71"/>
          </a:solidFill>
          <a:ln>
            <a:solidFill>
              <a:srgbClr val="38BE71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CA" sz="20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92018982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288" userDrawn="1">
          <p15:clr>
            <a:srgbClr val="5ACBF0"/>
          </p15:clr>
        </p15:guide>
        <p15:guide id="2" orient="horz" pos="1272" userDrawn="1">
          <p15:clr>
            <a:srgbClr val="5ACBF0"/>
          </p15:clr>
        </p15:guide>
        <p15:guide id="3" orient="horz" pos="904" userDrawn="1">
          <p15:clr>
            <a:srgbClr val="5ACBF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Bulle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BE2550-DA43-453C-A328-33C740E654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584200" y="1437481"/>
            <a:ext cx="5212080" cy="1649682"/>
          </a:xfrm>
        </p:spPr>
        <p:txBody>
          <a:bodyPr wrap="square">
            <a:spAutoFit/>
          </a:bodyPr>
          <a:lstStyle>
            <a:lvl1pPr marL="231775" indent="-231775">
              <a:spcBef>
                <a:spcPts val="1224"/>
              </a:spcBef>
              <a:buClr>
                <a:schemeClr val="tx1"/>
              </a:buClr>
              <a:buFont typeface="Wingdings" panose="05000000000000000000" pitchFamily="2" charset="2"/>
              <a:buChar char=""/>
              <a:defRPr sz="2800" b="0"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  <a:lvl2pPr marL="427038" indent="-171450">
              <a:buFont typeface="Wingdings" panose="05000000000000000000" pitchFamily="2" charset="2"/>
              <a:buChar char=""/>
              <a:defRPr sz="2000" b="0"/>
            </a:lvl2pPr>
            <a:lvl3pPr marL="639763" indent="-188913">
              <a:buFont typeface="Wingdings" panose="05000000000000000000" pitchFamily="2" charset="2"/>
              <a:buChar char=""/>
              <a:tabLst/>
              <a:defRPr sz="1600" b="0"/>
            </a:lvl3pPr>
            <a:lvl4pPr marL="828675" indent="-176213">
              <a:buFont typeface="Wingdings" panose="05000000000000000000" pitchFamily="2" charset="2"/>
              <a:buChar char=""/>
              <a:defRPr sz="1400" b="0"/>
            </a:lvl4pPr>
            <a:lvl5pPr marL="1023938" indent="-169863">
              <a:buFont typeface="Wingdings" panose="05000000000000000000" pitchFamily="2" charset="2"/>
              <a:buChar char=""/>
              <a:tabLst/>
              <a:defRPr sz="1400" b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85278796-7B84-4D67-88CD-BF78BB06D21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389914" y="1437481"/>
            <a:ext cx="5212080" cy="1649682"/>
          </a:xfrm>
        </p:spPr>
        <p:txBody>
          <a:bodyPr wrap="square">
            <a:spAutoFit/>
          </a:bodyPr>
          <a:lstStyle>
            <a:lvl1pPr marL="231775" indent="-231775">
              <a:spcBef>
                <a:spcPts val="1224"/>
              </a:spcBef>
              <a:buClr>
                <a:schemeClr val="tx1"/>
              </a:buClr>
              <a:buFont typeface="Wingdings" panose="05000000000000000000" pitchFamily="2" charset="2"/>
              <a:buChar char=""/>
              <a:defRPr sz="2800" b="0"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  <a:lvl2pPr marL="427038" indent="-171450">
              <a:buFont typeface="Wingdings" panose="05000000000000000000" pitchFamily="2" charset="2"/>
              <a:buChar char=""/>
              <a:defRPr sz="2000" b="0"/>
            </a:lvl2pPr>
            <a:lvl3pPr marL="639763" indent="-188913">
              <a:buFont typeface="Wingdings" panose="05000000000000000000" pitchFamily="2" charset="2"/>
              <a:buChar char=""/>
              <a:tabLst/>
              <a:defRPr sz="1600" b="0"/>
            </a:lvl3pPr>
            <a:lvl4pPr marL="828675" indent="-176213">
              <a:buFont typeface="Wingdings" panose="05000000000000000000" pitchFamily="2" charset="2"/>
              <a:buChar char=""/>
              <a:defRPr sz="1400" b="0"/>
            </a:lvl4pPr>
            <a:lvl5pPr marL="1023938" indent="-169863">
              <a:buFont typeface="Wingdings" panose="05000000000000000000" pitchFamily="2" charset="2"/>
              <a:buChar char=""/>
              <a:tabLst/>
              <a:defRPr sz="1400" b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0E665FD1-5116-4881-A58F-0649425BEC55}"/>
              </a:ext>
            </a:extLst>
          </p:cNvPr>
          <p:cNvSpPr/>
          <p:nvPr userDrawn="1"/>
        </p:nvSpPr>
        <p:spPr bwMode="auto">
          <a:xfrm>
            <a:off x="3309257" y="6148251"/>
            <a:ext cx="435429" cy="174171"/>
          </a:xfrm>
          <a:prstGeom prst="rect">
            <a:avLst/>
          </a:prstGeom>
          <a:solidFill>
            <a:srgbClr val="38BE71"/>
          </a:solidFill>
          <a:ln>
            <a:solidFill>
              <a:srgbClr val="38BE71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CA" sz="20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89ED8934-268E-4A69-9561-5C68E957906A}"/>
              </a:ext>
            </a:extLst>
          </p:cNvPr>
          <p:cNvGrpSpPr/>
          <p:nvPr userDrawn="1"/>
        </p:nvGrpSpPr>
        <p:grpSpPr>
          <a:xfrm rot="19328760">
            <a:off x="11550442" y="-12447"/>
            <a:ext cx="392992" cy="832669"/>
            <a:chOff x="6548644" y="142353"/>
            <a:chExt cx="1131976" cy="2398422"/>
          </a:xfrm>
        </p:grpSpPr>
        <p:pic>
          <p:nvPicPr>
            <p:cNvPr id="19" name="Graphic 18">
              <a:extLst>
                <a:ext uri="{FF2B5EF4-FFF2-40B4-BE49-F238E27FC236}">
                  <a16:creationId xmlns:a16="http://schemas.microsoft.com/office/drawing/2014/main" id="{7F1B8220-CAAA-42BD-AB33-7F8B8DAD988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548644" y="142353"/>
              <a:ext cx="890904" cy="993309"/>
            </a:xfrm>
            <a:prstGeom prst="rect">
              <a:avLst/>
            </a:prstGeom>
          </p:spPr>
        </p:pic>
        <p:pic>
          <p:nvPicPr>
            <p:cNvPr id="20" name="Graphic 19">
              <a:extLst>
                <a:ext uri="{FF2B5EF4-FFF2-40B4-BE49-F238E27FC236}">
                  <a16:creationId xmlns:a16="http://schemas.microsoft.com/office/drawing/2014/main" id="{98A3C884-FFE6-4CEC-B845-9670571FE27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7191202" y="2255033"/>
              <a:ext cx="256282" cy="285742"/>
            </a:xfrm>
            <a:prstGeom prst="rect">
              <a:avLst/>
            </a:prstGeom>
          </p:spPr>
        </p:pic>
        <p:pic>
          <p:nvPicPr>
            <p:cNvPr id="21" name="Graphic 20">
              <a:extLst>
                <a:ext uri="{FF2B5EF4-FFF2-40B4-BE49-F238E27FC236}">
                  <a16:creationId xmlns:a16="http://schemas.microsoft.com/office/drawing/2014/main" id="{EA301BC7-5190-4C9A-92B8-F4B2486DC0E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822459" y="1742413"/>
              <a:ext cx="496884" cy="553998"/>
            </a:xfrm>
            <a:prstGeom prst="rect">
              <a:avLst/>
            </a:prstGeom>
          </p:spPr>
        </p:pic>
        <p:pic>
          <p:nvPicPr>
            <p:cNvPr id="22" name="Graphic 21">
              <a:extLst>
                <a:ext uri="{FF2B5EF4-FFF2-40B4-BE49-F238E27FC236}">
                  <a16:creationId xmlns:a16="http://schemas.microsoft.com/office/drawing/2014/main" id="{5A5FBEE4-2FAF-44C6-8482-EC5624E3FFB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7049346" y="1060678"/>
              <a:ext cx="631274" cy="703841"/>
            </a:xfrm>
            <a:prstGeom prst="rect">
              <a:avLst/>
            </a:prstGeom>
          </p:spPr>
        </p:pic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340F62A4-389C-4F12-865C-607A4AAD1F8D}"/>
              </a:ext>
            </a:extLst>
          </p:cNvPr>
          <p:cNvGrpSpPr/>
          <p:nvPr userDrawn="1"/>
        </p:nvGrpSpPr>
        <p:grpSpPr>
          <a:xfrm>
            <a:off x="11595943" y="5900761"/>
            <a:ext cx="596057" cy="957239"/>
            <a:chOff x="8727420" y="129333"/>
            <a:chExt cx="3464580" cy="5563942"/>
          </a:xfrm>
        </p:grpSpPr>
        <p:pic>
          <p:nvPicPr>
            <p:cNvPr id="24" name="Graphic 23">
              <a:extLst>
                <a:ext uri="{FF2B5EF4-FFF2-40B4-BE49-F238E27FC236}">
                  <a16:creationId xmlns:a16="http://schemas.microsoft.com/office/drawing/2014/main" id="{CD8603A0-EE7F-45A8-84A5-15CFE1BD2D7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 r="15368" b="16863"/>
            <a:stretch/>
          </p:blipFill>
          <p:spPr>
            <a:xfrm>
              <a:off x="8727420" y="1898718"/>
              <a:ext cx="3464580" cy="3794557"/>
            </a:xfrm>
            <a:prstGeom prst="rect">
              <a:avLst/>
            </a:prstGeom>
          </p:spPr>
        </p:pic>
        <p:pic>
          <p:nvPicPr>
            <p:cNvPr id="25" name="Graphic 24">
              <a:extLst>
                <a:ext uri="{FF2B5EF4-FFF2-40B4-BE49-F238E27FC236}">
                  <a16:creationId xmlns:a16="http://schemas.microsoft.com/office/drawing/2014/main" id="{6F91F5FB-8EFE-46DE-80E8-4EBE9DFD14B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 l="1" r="46978"/>
            <a:stretch/>
          </p:blipFill>
          <p:spPr>
            <a:xfrm>
              <a:off x="11179429" y="129333"/>
              <a:ext cx="1012571" cy="2129245"/>
            </a:xfrm>
            <a:prstGeom prst="rect">
              <a:avLst/>
            </a:prstGeom>
          </p:spPr>
        </p:pic>
      </p:grpSp>
      <p:pic>
        <p:nvPicPr>
          <p:cNvPr id="26" name="Picture 25">
            <a:extLst>
              <a:ext uri="{FF2B5EF4-FFF2-40B4-BE49-F238E27FC236}">
                <a16:creationId xmlns:a16="http://schemas.microsoft.com/office/drawing/2014/main" id="{A6748CB4-B7A3-48EA-B852-51B308537EF5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9883" y="5581650"/>
            <a:ext cx="7286625" cy="1276350"/>
          </a:xfrm>
          <a:prstGeom prst="rect">
            <a:avLst/>
          </a:prstGeom>
        </p:spPr>
      </p:pic>
      <p:sp>
        <p:nvSpPr>
          <p:cNvPr id="27" name="Rectangle 26">
            <a:extLst>
              <a:ext uri="{FF2B5EF4-FFF2-40B4-BE49-F238E27FC236}">
                <a16:creationId xmlns:a16="http://schemas.microsoft.com/office/drawing/2014/main" id="{6168C30C-50A9-4C97-9EE2-02EADF697BCB}"/>
              </a:ext>
            </a:extLst>
          </p:cNvPr>
          <p:cNvSpPr/>
          <p:nvPr userDrawn="1"/>
        </p:nvSpPr>
        <p:spPr bwMode="auto">
          <a:xfrm>
            <a:off x="3169918" y="6148251"/>
            <a:ext cx="435429" cy="174171"/>
          </a:xfrm>
          <a:prstGeom prst="rect">
            <a:avLst/>
          </a:prstGeom>
          <a:solidFill>
            <a:srgbClr val="38BE71"/>
          </a:solidFill>
          <a:ln>
            <a:solidFill>
              <a:srgbClr val="38BE71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CA" sz="20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79946700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288" userDrawn="1">
          <p15:clr>
            <a:srgbClr val="5ACBF0"/>
          </p15:clr>
        </p15:guide>
        <p15:guide id="2" orient="horz" pos="1276" userDrawn="1">
          <p15:clr>
            <a:srgbClr val="5ACBF0"/>
          </p15:clr>
        </p15:guide>
        <p15:guide id="3" orient="horz" pos="904" userDrawn="1">
          <p15:clr>
            <a:srgbClr val="5ACBF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2754DF-CB0E-46F9-AA3C-00BC673EBD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pic>
        <p:nvPicPr>
          <p:cNvPr id="11" name="Graphic 10">
            <a:extLst>
              <a:ext uri="{FF2B5EF4-FFF2-40B4-BE49-F238E27FC236}">
                <a16:creationId xmlns:a16="http://schemas.microsoft.com/office/drawing/2014/main" id="{1F2DF6EE-756B-49F0-84D0-D4F8DEE4C26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1" t="37870" r="-15103"/>
          <a:stretch/>
        </p:blipFill>
        <p:spPr>
          <a:xfrm rot="10800000">
            <a:off x="-170894" y="6185451"/>
            <a:ext cx="1150301" cy="692270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13562410-A4AF-4B75-8536-F1BF609C974E}"/>
              </a:ext>
            </a:extLst>
          </p:cNvPr>
          <p:cNvSpPr/>
          <p:nvPr userDrawn="1"/>
        </p:nvSpPr>
        <p:spPr bwMode="auto">
          <a:xfrm>
            <a:off x="3309257" y="6148251"/>
            <a:ext cx="435429" cy="174171"/>
          </a:xfrm>
          <a:prstGeom prst="rect">
            <a:avLst/>
          </a:prstGeom>
          <a:solidFill>
            <a:srgbClr val="38BE71"/>
          </a:solidFill>
          <a:ln>
            <a:solidFill>
              <a:srgbClr val="38BE71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CA" sz="20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9626A293-3B0F-41DD-9614-256DD3976DC4}"/>
              </a:ext>
            </a:extLst>
          </p:cNvPr>
          <p:cNvGrpSpPr/>
          <p:nvPr userDrawn="1"/>
        </p:nvGrpSpPr>
        <p:grpSpPr>
          <a:xfrm rot="19328760">
            <a:off x="11550442" y="-12447"/>
            <a:ext cx="392992" cy="832669"/>
            <a:chOff x="6548644" y="142353"/>
            <a:chExt cx="1131976" cy="2398422"/>
          </a:xfrm>
        </p:grpSpPr>
        <p:pic>
          <p:nvPicPr>
            <p:cNvPr id="17" name="Graphic 16">
              <a:extLst>
                <a:ext uri="{FF2B5EF4-FFF2-40B4-BE49-F238E27FC236}">
                  <a16:creationId xmlns:a16="http://schemas.microsoft.com/office/drawing/2014/main" id="{46E6C8DF-9461-48CF-A6C7-110128B6925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6548644" y="142353"/>
              <a:ext cx="890904" cy="993309"/>
            </a:xfrm>
            <a:prstGeom prst="rect">
              <a:avLst/>
            </a:prstGeom>
          </p:spPr>
        </p:pic>
        <p:pic>
          <p:nvPicPr>
            <p:cNvPr id="18" name="Graphic 17">
              <a:extLst>
                <a:ext uri="{FF2B5EF4-FFF2-40B4-BE49-F238E27FC236}">
                  <a16:creationId xmlns:a16="http://schemas.microsoft.com/office/drawing/2014/main" id="{2A111B97-5099-4A8B-B56D-CC6F72B3A7F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7191202" y="2255033"/>
              <a:ext cx="256282" cy="285742"/>
            </a:xfrm>
            <a:prstGeom prst="rect">
              <a:avLst/>
            </a:prstGeom>
          </p:spPr>
        </p:pic>
        <p:pic>
          <p:nvPicPr>
            <p:cNvPr id="19" name="Graphic 18">
              <a:extLst>
                <a:ext uri="{FF2B5EF4-FFF2-40B4-BE49-F238E27FC236}">
                  <a16:creationId xmlns:a16="http://schemas.microsoft.com/office/drawing/2014/main" id="{7DBD576B-4A8D-4D05-8B3A-974DE807113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6822459" y="1742413"/>
              <a:ext cx="496884" cy="553998"/>
            </a:xfrm>
            <a:prstGeom prst="rect">
              <a:avLst/>
            </a:prstGeom>
          </p:spPr>
        </p:pic>
        <p:pic>
          <p:nvPicPr>
            <p:cNvPr id="20" name="Graphic 19">
              <a:extLst>
                <a:ext uri="{FF2B5EF4-FFF2-40B4-BE49-F238E27FC236}">
                  <a16:creationId xmlns:a16="http://schemas.microsoft.com/office/drawing/2014/main" id="{B5870E1A-38F2-4702-8EF5-21F3CFA2206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7049346" y="1060678"/>
              <a:ext cx="631274" cy="703841"/>
            </a:xfrm>
            <a:prstGeom prst="rect">
              <a:avLst/>
            </a:prstGeom>
          </p:spPr>
        </p:pic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4CBD58AA-F529-439F-B28C-EB3A60AA621E}"/>
              </a:ext>
            </a:extLst>
          </p:cNvPr>
          <p:cNvGrpSpPr/>
          <p:nvPr userDrawn="1"/>
        </p:nvGrpSpPr>
        <p:grpSpPr>
          <a:xfrm>
            <a:off x="11595943" y="5900761"/>
            <a:ext cx="596057" cy="957239"/>
            <a:chOff x="8727420" y="129333"/>
            <a:chExt cx="3464580" cy="5563942"/>
          </a:xfrm>
        </p:grpSpPr>
        <p:pic>
          <p:nvPicPr>
            <p:cNvPr id="22" name="Graphic 21">
              <a:extLst>
                <a:ext uri="{FF2B5EF4-FFF2-40B4-BE49-F238E27FC236}">
                  <a16:creationId xmlns:a16="http://schemas.microsoft.com/office/drawing/2014/main" id="{E7A2DF31-2E88-4B48-A844-A6AD9D59ECB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rcRect r="15368" b="16863"/>
            <a:stretch/>
          </p:blipFill>
          <p:spPr>
            <a:xfrm>
              <a:off x="8727420" y="1898718"/>
              <a:ext cx="3464580" cy="3794557"/>
            </a:xfrm>
            <a:prstGeom prst="rect">
              <a:avLst/>
            </a:prstGeom>
          </p:spPr>
        </p:pic>
        <p:pic>
          <p:nvPicPr>
            <p:cNvPr id="23" name="Graphic 22">
              <a:extLst>
                <a:ext uri="{FF2B5EF4-FFF2-40B4-BE49-F238E27FC236}">
                  <a16:creationId xmlns:a16="http://schemas.microsoft.com/office/drawing/2014/main" id="{C949519D-4DAD-46E0-915A-F0F2C838AC9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rcRect l="1" r="46978"/>
            <a:stretch/>
          </p:blipFill>
          <p:spPr>
            <a:xfrm>
              <a:off x="11179429" y="129333"/>
              <a:ext cx="1012571" cy="2129245"/>
            </a:xfrm>
            <a:prstGeom prst="rect">
              <a:avLst/>
            </a:prstGeom>
          </p:spPr>
        </p:pic>
      </p:grpSp>
      <p:pic>
        <p:nvPicPr>
          <p:cNvPr id="24" name="Picture 23">
            <a:extLst>
              <a:ext uri="{FF2B5EF4-FFF2-40B4-BE49-F238E27FC236}">
                <a16:creationId xmlns:a16="http://schemas.microsoft.com/office/drawing/2014/main" id="{2A520C22-8F37-4DC6-88BE-C02E1C0E55BF}"/>
              </a:ext>
            </a:extLst>
          </p:cNvPr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9883" y="5581650"/>
            <a:ext cx="7286625" cy="1276350"/>
          </a:xfrm>
          <a:prstGeom prst="rect">
            <a:avLst/>
          </a:prstGeom>
        </p:spPr>
      </p:pic>
      <p:sp>
        <p:nvSpPr>
          <p:cNvPr id="25" name="Rectangle 24">
            <a:extLst>
              <a:ext uri="{FF2B5EF4-FFF2-40B4-BE49-F238E27FC236}">
                <a16:creationId xmlns:a16="http://schemas.microsoft.com/office/drawing/2014/main" id="{1F02DF87-7BAA-4031-B480-91FEE5A583C3}"/>
              </a:ext>
            </a:extLst>
          </p:cNvPr>
          <p:cNvSpPr/>
          <p:nvPr userDrawn="1"/>
        </p:nvSpPr>
        <p:spPr bwMode="auto">
          <a:xfrm>
            <a:off x="3169918" y="6148251"/>
            <a:ext cx="435429" cy="174171"/>
          </a:xfrm>
          <a:prstGeom prst="rect">
            <a:avLst/>
          </a:prstGeom>
          <a:solidFill>
            <a:srgbClr val="38BE71"/>
          </a:solidFill>
          <a:ln>
            <a:solidFill>
              <a:srgbClr val="38BE71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CA" sz="20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89335521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3" orient="horz" pos="900" userDrawn="1">
          <p15:clr>
            <a:srgbClr val="5ACBF0"/>
          </p15:clr>
        </p15:guide>
        <p15:guide id="4" orient="horz" pos="1276" userDrawn="1">
          <p15:clr>
            <a:srgbClr val="5ACBF0"/>
          </p15:clr>
        </p15:guide>
        <p15:guide id="5" orient="horz" pos="288" userDrawn="1">
          <p15:clr>
            <a:srgbClr val="5ACBF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image" Target="../media/image1.emf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7.xml"/><Relationship Id="rId13" Type="http://schemas.openxmlformats.org/officeDocument/2006/relationships/slideLayout" Target="../slideLayouts/slideLayout42.xml"/><Relationship Id="rId18" Type="http://schemas.openxmlformats.org/officeDocument/2006/relationships/slideLayout" Target="../slideLayouts/slideLayout47.xml"/><Relationship Id="rId26" Type="http://schemas.openxmlformats.org/officeDocument/2006/relationships/theme" Target="../theme/theme2.xml"/><Relationship Id="rId3" Type="http://schemas.openxmlformats.org/officeDocument/2006/relationships/slideLayout" Target="../slideLayouts/slideLayout32.xml"/><Relationship Id="rId21" Type="http://schemas.openxmlformats.org/officeDocument/2006/relationships/slideLayout" Target="../slideLayouts/slideLayout50.xml"/><Relationship Id="rId7" Type="http://schemas.openxmlformats.org/officeDocument/2006/relationships/slideLayout" Target="../slideLayouts/slideLayout36.xml"/><Relationship Id="rId12" Type="http://schemas.openxmlformats.org/officeDocument/2006/relationships/slideLayout" Target="../slideLayouts/slideLayout41.xml"/><Relationship Id="rId17" Type="http://schemas.openxmlformats.org/officeDocument/2006/relationships/slideLayout" Target="../slideLayouts/slideLayout46.xml"/><Relationship Id="rId25" Type="http://schemas.openxmlformats.org/officeDocument/2006/relationships/slideLayout" Target="../slideLayouts/slideLayout54.xml"/><Relationship Id="rId2" Type="http://schemas.openxmlformats.org/officeDocument/2006/relationships/slideLayout" Target="../slideLayouts/slideLayout31.xml"/><Relationship Id="rId16" Type="http://schemas.openxmlformats.org/officeDocument/2006/relationships/slideLayout" Target="../slideLayouts/slideLayout45.xml"/><Relationship Id="rId20" Type="http://schemas.openxmlformats.org/officeDocument/2006/relationships/slideLayout" Target="../slideLayouts/slideLayout49.xml"/><Relationship Id="rId1" Type="http://schemas.openxmlformats.org/officeDocument/2006/relationships/slideLayout" Target="../slideLayouts/slideLayout30.xml"/><Relationship Id="rId6" Type="http://schemas.openxmlformats.org/officeDocument/2006/relationships/slideLayout" Target="../slideLayouts/slideLayout35.xml"/><Relationship Id="rId11" Type="http://schemas.openxmlformats.org/officeDocument/2006/relationships/slideLayout" Target="../slideLayouts/slideLayout40.xml"/><Relationship Id="rId24" Type="http://schemas.openxmlformats.org/officeDocument/2006/relationships/slideLayout" Target="../slideLayouts/slideLayout53.xml"/><Relationship Id="rId5" Type="http://schemas.openxmlformats.org/officeDocument/2006/relationships/slideLayout" Target="../slideLayouts/slideLayout34.xml"/><Relationship Id="rId15" Type="http://schemas.openxmlformats.org/officeDocument/2006/relationships/slideLayout" Target="../slideLayouts/slideLayout44.xml"/><Relationship Id="rId23" Type="http://schemas.openxmlformats.org/officeDocument/2006/relationships/slideLayout" Target="../slideLayouts/slideLayout52.xml"/><Relationship Id="rId10" Type="http://schemas.openxmlformats.org/officeDocument/2006/relationships/slideLayout" Target="../slideLayouts/slideLayout39.xml"/><Relationship Id="rId19" Type="http://schemas.openxmlformats.org/officeDocument/2006/relationships/slideLayout" Target="../slideLayouts/slideLayout48.xml"/><Relationship Id="rId4" Type="http://schemas.openxmlformats.org/officeDocument/2006/relationships/slideLayout" Target="../slideLayouts/slideLayout33.xml"/><Relationship Id="rId9" Type="http://schemas.openxmlformats.org/officeDocument/2006/relationships/slideLayout" Target="../slideLayouts/slideLayout38.xml"/><Relationship Id="rId14" Type="http://schemas.openxmlformats.org/officeDocument/2006/relationships/slideLayout" Target="../slideLayouts/slideLayout43.xml"/><Relationship Id="rId22" Type="http://schemas.openxmlformats.org/officeDocument/2006/relationships/slideLayout" Target="../slideLayouts/slideLayout51.xml"/><Relationship Id="rId27" Type="http://schemas.openxmlformats.org/officeDocument/2006/relationships/image" Target="../media/image1.e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 userDrawn="1">
            <p:ph type="title"/>
          </p:nvPr>
        </p:nvSpPr>
        <p:spPr>
          <a:xfrm>
            <a:off x="588263" y="457200"/>
            <a:ext cx="11018520" cy="553998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 userDrawn="1">
            <p:ph type="body" idx="1"/>
          </p:nvPr>
        </p:nvSpPr>
        <p:spPr>
          <a:xfrm>
            <a:off x="584200" y="1435503"/>
            <a:ext cx="11018520" cy="161274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49" name="NEW Brand Colors 2018">
            <a:extLst>
              <a:ext uri="{FF2B5EF4-FFF2-40B4-BE49-F238E27FC236}">
                <a16:creationId xmlns:a16="http://schemas.microsoft.com/office/drawing/2014/main" id="{9D5783B5-1069-4509-929A-C02C0B0887F7}"/>
              </a:ext>
            </a:extLst>
          </p:cNvPr>
          <p:cNvPicPr>
            <a:picLocks noChangeAspect="1"/>
          </p:cNvPicPr>
          <p:nvPr userDrawn="1"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9288988" y="2942644"/>
            <a:ext cx="6858000" cy="972712"/>
          </a:xfrm>
          <a:prstGeom prst="rect">
            <a:avLst/>
          </a:prstGeom>
        </p:spPr>
      </p:pic>
      <p:grpSp>
        <p:nvGrpSpPr>
          <p:cNvPr id="47" name="GRID" hidden="1">
            <a:extLst>
              <a:ext uri="{FF2B5EF4-FFF2-40B4-BE49-F238E27FC236}">
                <a16:creationId xmlns:a16="http://schemas.microsoft.com/office/drawing/2014/main" id="{32B5FFBF-552A-4973-B5B3-9EE3A765185F}"/>
              </a:ext>
            </a:extLst>
          </p:cNvPr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cxnSp>
          <p:nvCxnSpPr>
            <p:cNvPr id="7" name="Straight Connector 6">
              <a:extLst>
                <a:ext uri="{FF2B5EF4-FFF2-40B4-BE49-F238E27FC236}">
                  <a16:creationId xmlns:a16="http://schemas.microsoft.com/office/drawing/2014/main" id="{5CD412E5-2492-4063-96AB-C451FC39F2B6}"/>
                </a:ext>
              </a:extLst>
            </p:cNvPr>
            <p:cNvCxnSpPr/>
            <p:nvPr/>
          </p:nvCxnSpPr>
          <p:spPr>
            <a:xfrm>
              <a:off x="0" y="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D25E7FAE-6A98-413B-871E-10F8DF6FF1E3}"/>
                </a:ext>
              </a:extLst>
            </p:cNvPr>
            <p:cNvCxnSpPr/>
            <p:nvPr/>
          </p:nvCxnSpPr>
          <p:spPr>
            <a:xfrm>
              <a:off x="0" y="29260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EF42BDE7-00A0-446E-9CEE-23DDF6A13E6E}"/>
                </a:ext>
              </a:extLst>
            </p:cNvPr>
            <p:cNvCxnSpPr/>
            <p:nvPr/>
          </p:nvCxnSpPr>
          <p:spPr>
            <a:xfrm>
              <a:off x="0" y="585216"/>
              <a:ext cx="12188952" cy="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AD48FF31-9C6A-4C0C-AB96-ED556488A1BA}"/>
                </a:ext>
              </a:extLst>
            </p:cNvPr>
            <p:cNvCxnSpPr/>
            <p:nvPr/>
          </p:nvCxnSpPr>
          <p:spPr>
            <a:xfrm>
              <a:off x="0" y="6272784"/>
              <a:ext cx="12188952" cy="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28D811B2-F122-4FF3-A4F6-E7291A5152BB}"/>
                </a:ext>
              </a:extLst>
            </p:cNvPr>
            <p:cNvCxnSpPr/>
            <p:nvPr/>
          </p:nvCxnSpPr>
          <p:spPr>
            <a:xfrm>
              <a:off x="0" y="656539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A2029335-BA6E-4B6F-B752-D02603169DE6}"/>
                </a:ext>
              </a:extLst>
            </p:cNvPr>
            <p:cNvCxnSpPr/>
            <p:nvPr/>
          </p:nvCxnSpPr>
          <p:spPr>
            <a:xfrm>
              <a:off x="0" y="685800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708D55A0-D16C-4191-B9F9-C95B51610B5E}"/>
                </a:ext>
              </a:extLst>
            </p:cNvPr>
            <p:cNvCxnSpPr/>
            <p:nvPr/>
          </p:nvCxnSpPr>
          <p:spPr>
            <a:xfrm>
              <a:off x="0" y="87782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DA3FCB58-9F61-404B-A493-7860A942FCC2}"/>
                </a:ext>
              </a:extLst>
            </p:cNvPr>
            <p:cNvCxnSpPr/>
            <p:nvPr/>
          </p:nvCxnSpPr>
          <p:spPr>
            <a:xfrm>
              <a:off x="0" y="117043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0EFD38DF-4402-499A-B7B2-D5BBF3AD467C}"/>
                </a:ext>
              </a:extLst>
            </p:cNvPr>
            <p:cNvCxnSpPr/>
            <p:nvPr/>
          </p:nvCxnSpPr>
          <p:spPr>
            <a:xfrm>
              <a:off x="0" y="146304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26DFD209-A624-4FEA-8F60-067FBF0CC1E8}"/>
                </a:ext>
              </a:extLst>
            </p:cNvPr>
            <p:cNvCxnSpPr/>
            <p:nvPr/>
          </p:nvCxnSpPr>
          <p:spPr>
            <a:xfrm>
              <a:off x="0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F1B8ED61-88C3-48AA-91A7-BFD779B3B3BA}"/>
                </a:ext>
              </a:extLst>
            </p:cNvPr>
            <p:cNvCxnSpPr/>
            <p:nvPr/>
          </p:nvCxnSpPr>
          <p:spPr>
            <a:xfrm>
              <a:off x="585216" y="0"/>
              <a:ext cx="0" cy="685800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822AC47D-49D2-4B9E-B580-53A7922E5654}"/>
                </a:ext>
              </a:extLst>
            </p:cNvPr>
            <p:cNvCxnSpPr/>
            <p:nvPr/>
          </p:nvCxnSpPr>
          <p:spPr>
            <a:xfrm>
              <a:off x="292608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20D7A2DB-4310-49CD-83F6-55B33BE76665}"/>
                </a:ext>
              </a:extLst>
            </p:cNvPr>
            <p:cNvCxnSpPr/>
            <p:nvPr/>
          </p:nvCxnSpPr>
          <p:spPr>
            <a:xfrm>
              <a:off x="877824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20C40071-7BC6-4682-9CD1-0631E07C9F11}"/>
                </a:ext>
              </a:extLst>
            </p:cNvPr>
            <p:cNvCxnSpPr/>
            <p:nvPr/>
          </p:nvCxnSpPr>
          <p:spPr>
            <a:xfrm>
              <a:off x="1170432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EE0ACFAA-26E9-44D2-BEF0-E02CAE93F397}"/>
                </a:ext>
              </a:extLst>
            </p:cNvPr>
            <p:cNvCxnSpPr/>
            <p:nvPr/>
          </p:nvCxnSpPr>
          <p:spPr>
            <a:xfrm>
              <a:off x="11021568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385D1186-93AE-4B67-8544-763E0B213AAC}"/>
                </a:ext>
              </a:extLst>
            </p:cNvPr>
            <p:cNvCxnSpPr/>
            <p:nvPr/>
          </p:nvCxnSpPr>
          <p:spPr>
            <a:xfrm>
              <a:off x="11606784" y="0"/>
              <a:ext cx="0" cy="685800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CB1D45AE-FC53-4BB4-A9CD-C563C03A1195}"/>
                </a:ext>
              </a:extLst>
            </p:cNvPr>
            <p:cNvCxnSpPr/>
            <p:nvPr/>
          </p:nvCxnSpPr>
          <p:spPr>
            <a:xfrm>
              <a:off x="11314176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8325177A-06D9-4C2A-B7EF-984A90245BF7}"/>
                </a:ext>
              </a:extLst>
            </p:cNvPr>
            <p:cNvCxnSpPr/>
            <p:nvPr/>
          </p:nvCxnSpPr>
          <p:spPr>
            <a:xfrm>
              <a:off x="11899392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>
              <a:extLst>
                <a:ext uri="{FF2B5EF4-FFF2-40B4-BE49-F238E27FC236}">
                  <a16:creationId xmlns:a16="http://schemas.microsoft.com/office/drawing/2014/main" id="{D2B67796-DF72-4C3B-A79D-7534FD3084C9}"/>
                </a:ext>
              </a:extLst>
            </p:cNvPr>
            <p:cNvCxnSpPr/>
            <p:nvPr/>
          </p:nvCxnSpPr>
          <p:spPr>
            <a:xfrm>
              <a:off x="12192000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C8B2C409-2FF7-4120-9E48-02A446B82DD6}"/>
                </a:ext>
              </a:extLst>
            </p:cNvPr>
            <p:cNvCxnSpPr/>
            <p:nvPr/>
          </p:nvCxnSpPr>
          <p:spPr>
            <a:xfrm>
              <a:off x="0" y="175564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F3E0130A-B11A-42AB-8439-3CB0569F1C08}"/>
                </a:ext>
              </a:extLst>
            </p:cNvPr>
            <p:cNvCxnSpPr/>
            <p:nvPr/>
          </p:nvCxnSpPr>
          <p:spPr>
            <a:xfrm>
              <a:off x="0" y="2048256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0840B631-CB23-44B8-823B-56619D54F0E4}"/>
                </a:ext>
              </a:extLst>
            </p:cNvPr>
            <p:cNvCxnSpPr/>
            <p:nvPr/>
          </p:nvCxnSpPr>
          <p:spPr>
            <a:xfrm>
              <a:off x="0" y="234086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C7DD460B-BBE5-43D6-95DF-C1C1CC6239C6}"/>
                </a:ext>
              </a:extLst>
            </p:cNvPr>
            <p:cNvCxnSpPr/>
            <p:nvPr/>
          </p:nvCxnSpPr>
          <p:spPr>
            <a:xfrm>
              <a:off x="0" y="263347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7F5BEEB4-62B8-420A-9489-8319B9432C34}"/>
                </a:ext>
              </a:extLst>
            </p:cNvPr>
            <p:cNvCxnSpPr/>
            <p:nvPr/>
          </p:nvCxnSpPr>
          <p:spPr>
            <a:xfrm>
              <a:off x="0" y="292608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79242164-82A4-4DA9-B78C-33430C241872}"/>
                </a:ext>
              </a:extLst>
            </p:cNvPr>
            <p:cNvCxnSpPr/>
            <p:nvPr/>
          </p:nvCxnSpPr>
          <p:spPr>
            <a:xfrm>
              <a:off x="0" y="321868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1D8767DD-4892-4904-AE72-87087DD9CCC2}"/>
                </a:ext>
              </a:extLst>
            </p:cNvPr>
            <p:cNvCxnSpPr/>
            <p:nvPr/>
          </p:nvCxnSpPr>
          <p:spPr>
            <a:xfrm>
              <a:off x="0" y="3511296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>
              <a:extLst>
                <a:ext uri="{FF2B5EF4-FFF2-40B4-BE49-F238E27FC236}">
                  <a16:creationId xmlns:a16="http://schemas.microsoft.com/office/drawing/2014/main" id="{245FC793-2AD0-4021-B3FB-391EDDE6CB63}"/>
                </a:ext>
              </a:extLst>
            </p:cNvPr>
            <p:cNvCxnSpPr/>
            <p:nvPr userDrawn="1"/>
          </p:nvCxnSpPr>
          <p:spPr>
            <a:xfrm>
              <a:off x="0" y="380390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>
              <a:extLst>
                <a:ext uri="{FF2B5EF4-FFF2-40B4-BE49-F238E27FC236}">
                  <a16:creationId xmlns:a16="http://schemas.microsoft.com/office/drawing/2014/main" id="{8091C6C8-296D-4AA9-8F03-7DEA5FA7D71A}"/>
                </a:ext>
              </a:extLst>
            </p:cNvPr>
            <p:cNvCxnSpPr/>
            <p:nvPr userDrawn="1"/>
          </p:nvCxnSpPr>
          <p:spPr>
            <a:xfrm>
              <a:off x="0" y="409651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>
              <a:extLst>
                <a:ext uri="{FF2B5EF4-FFF2-40B4-BE49-F238E27FC236}">
                  <a16:creationId xmlns:a16="http://schemas.microsoft.com/office/drawing/2014/main" id="{71CBDA8A-698A-4B1C-BC41-CD72C2900FE8}"/>
                </a:ext>
              </a:extLst>
            </p:cNvPr>
            <p:cNvCxnSpPr/>
            <p:nvPr userDrawn="1"/>
          </p:nvCxnSpPr>
          <p:spPr>
            <a:xfrm>
              <a:off x="0" y="438912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>
              <a:extLst>
                <a:ext uri="{FF2B5EF4-FFF2-40B4-BE49-F238E27FC236}">
                  <a16:creationId xmlns:a16="http://schemas.microsoft.com/office/drawing/2014/main" id="{F0780C82-EF19-43A2-BF1B-31FDFBA092CA}"/>
                </a:ext>
              </a:extLst>
            </p:cNvPr>
            <p:cNvCxnSpPr/>
            <p:nvPr userDrawn="1"/>
          </p:nvCxnSpPr>
          <p:spPr>
            <a:xfrm>
              <a:off x="0" y="468172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>
              <a:extLst>
                <a:ext uri="{FF2B5EF4-FFF2-40B4-BE49-F238E27FC236}">
                  <a16:creationId xmlns:a16="http://schemas.microsoft.com/office/drawing/2014/main" id="{13492339-9370-44E2-8C4D-414393DEB764}"/>
                </a:ext>
              </a:extLst>
            </p:cNvPr>
            <p:cNvCxnSpPr/>
            <p:nvPr userDrawn="1"/>
          </p:nvCxnSpPr>
          <p:spPr>
            <a:xfrm>
              <a:off x="0" y="4974336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>
              <a:extLst>
                <a:ext uri="{FF2B5EF4-FFF2-40B4-BE49-F238E27FC236}">
                  <a16:creationId xmlns:a16="http://schemas.microsoft.com/office/drawing/2014/main" id="{EBF7CE2A-C0A7-4C6F-88B8-E40107AE34E8}"/>
                </a:ext>
              </a:extLst>
            </p:cNvPr>
            <p:cNvCxnSpPr/>
            <p:nvPr userDrawn="1"/>
          </p:nvCxnSpPr>
          <p:spPr>
            <a:xfrm>
              <a:off x="0" y="526694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>
              <a:extLst>
                <a:ext uri="{FF2B5EF4-FFF2-40B4-BE49-F238E27FC236}">
                  <a16:creationId xmlns:a16="http://schemas.microsoft.com/office/drawing/2014/main" id="{CCD7A1D0-B060-4037-BFAE-80FAF89CC35F}"/>
                </a:ext>
              </a:extLst>
            </p:cNvPr>
            <p:cNvCxnSpPr/>
            <p:nvPr userDrawn="1"/>
          </p:nvCxnSpPr>
          <p:spPr>
            <a:xfrm>
              <a:off x="0" y="555955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>
              <a:extLst>
                <a:ext uri="{FF2B5EF4-FFF2-40B4-BE49-F238E27FC236}">
                  <a16:creationId xmlns:a16="http://schemas.microsoft.com/office/drawing/2014/main" id="{2A121C21-7F60-43D7-B9B4-682B9D22E24D}"/>
                </a:ext>
              </a:extLst>
            </p:cNvPr>
            <p:cNvCxnSpPr/>
            <p:nvPr userDrawn="1"/>
          </p:nvCxnSpPr>
          <p:spPr>
            <a:xfrm>
              <a:off x="0" y="585216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.64 square" hidden="1">
            <a:extLst>
              <a:ext uri="{FF2B5EF4-FFF2-40B4-BE49-F238E27FC236}">
                <a16:creationId xmlns:a16="http://schemas.microsoft.com/office/drawing/2014/main" id="{90E0CE0A-15D7-405F-8DFA-B7F5AF47B03C}"/>
              </a:ext>
            </a:extLst>
          </p:cNvPr>
          <p:cNvSpPr/>
          <p:nvPr userDrawn="1"/>
        </p:nvSpPr>
        <p:spPr bwMode="auto">
          <a:xfrm>
            <a:off x="0" y="0"/>
            <a:ext cx="585216" cy="585216"/>
          </a:xfrm>
          <a:prstGeom prst="rect">
            <a:avLst/>
          </a:prstGeom>
          <a:solidFill>
            <a:schemeClr val="tx1">
              <a:alpha val="17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35" name=".32 square" hidden="1">
            <a:extLst>
              <a:ext uri="{FF2B5EF4-FFF2-40B4-BE49-F238E27FC236}">
                <a16:creationId xmlns:a16="http://schemas.microsoft.com/office/drawing/2014/main" id="{09835393-211C-428D-B22F-51EE7A413599}"/>
              </a:ext>
            </a:extLst>
          </p:cNvPr>
          <p:cNvSpPr/>
          <p:nvPr userDrawn="1"/>
        </p:nvSpPr>
        <p:spPr bwMode="auto">
          <a:xfrm>
            <a:off x="0" y="0"/>
            <a:ext cx="292608" cy="292608"/>
          </a:xfrm>
          <a:prstGeom prst="rect">
            <a:avLst/>
          </a:prstGeom>
          <a:solidFill>
            <a:schemeClr val="tx1">
              <a:alpha val="17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884276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580" r:id="rId1"/>
    <p:sldLayoutId id="2147484609" r:id="rId2"/>
    <p:sldLayoutId id="2147484577" r:id="rId3"/>
    <p:sldLayoutId id="2147484610" r:id="rId4"/>
    <p:sldLayoutId id="2147484240" r:id="rId5"/>
    <p:sldLayoutId id="2147484241" r:id="rId6"/>
    <p:sldLayoutId id="2147484474" r:id="rId7"/>
    <p:sldLayoutId id="2147484245" r:id="rId8"/>
    <p:sldLayoutId id="2147484247" r:id="rId9"/>
    <p:sldLayoutId id="2147484639" r:id="rId10"/>
    <p:sldLayoutId id="2147484603" r:id="rId11"/>
    <p:sldLayoutId id="2147484573" r:id="rId12"/>
    <p:sldLayoutId id="2147484606" r:id="rId13"/>
    <p:sldLayoutId id="2147484638" r:id="rId14"/>
    <p:sldLayoutId id="2147484249" r:id="rId15"/>
    <p:sldLayoutId id="2147484640" r:id="rId16"/>
    <p:sldLayoutId id="2147484582" r:id="rId17"/>
    <p:sldLayoutId id="2147484641" r:id="rId18"/>
    <p:sldLayoutId id="2147484584" r:id="rId19"/>
    <p:sldLayoutId id="2147484583" r:id="rId20"/>
    <p:sldLayoutId id="2147484256" r:id="rId21"/>
    <p:sldLayoutId id="2147484257" r:id="rId22"/>
    <p:sldLayoutId id="2147484585" r:id="rId23"/>
    <p:sldLayoutId id="2147484299" r:id="rId24"/>
    <p:sldLayoutId id="2147484263" r:id="rId25"/>
    <p:sldLayoutId id="2147484671" r:id="rId26"/>
    <p:sldLayoutId id="2147484672" r:id="rId27"/>
    <p:sldLayoutId id="2147484673" r:id="rId28"/>
    <p:sldLayoutId id="2147484674" r:id="rId29"/>
  </p:sldLayoutIdLst>
  <p:transition>
    <p:fade/>
  </p:transition>
  <p:hf sldNum="0" hdr="0" ftr="0" dt="0"/>
  <p:txStyles>
    <p:titleStyle>
      <a:lvl1pPr algn="l" defTabSz="932742" rtl="0" eaLnBrk="1" latinLnBrk="0" hangingPunct="1">
        <a:lnSpc>
          <a:spcPct val="100000"/>
        </a:lnSpc>
        <a:spcBef>
          <a:spcPct val="0"/>
        </a:spcBef>
        <a:buNone/>
        <a:defRPr lang="en-US" sz="3600" b="1" kern="1200" cap="none" spc="-50" baseline="0" dirty="0" smtClean="0">
          <a:ln w="3175">
            <a:noFill/>
          </a:ln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effectLst/>
          <a:latin typeface="+mj-lt"/>
          <a:ea typeface="+mn-ea"/>
          <a:cs typeface="Segoe UI" pitchFamily="34" charset="0"/>
        </a:defRPr>
      </a:lvl1pPr>
    </p:titleStyle>
    <p:bodyStyle>
      <a:lvl1pPr marL="228600" marR="0" indent="-228600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28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Segoe UI Semilight" panose="020B0402040204020203" pitchFamily="34" charset="0"/>
          <a:ea typeface="+mn-ea"/>
          <a:cs typeface="Segoe UI Semilight" panose="020B0402040204020203" pitchFamily="34" charset="0"/>
        </a:defRPr>
      </a:lvl1pPr>
      <a:lvl2pPr marL="457200" marR="0" indent="-228600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20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2pPr>
      <a:lvl3pPr marL="657225" marR="0" indent="-200025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16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3pPr>
      <a:lvl4pPr marL="842963" marR="0" indent="-180975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14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4pPr>
      <a:lvl5pPr marL="1023938" marR="0" indent="-168275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14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5pPr>
      <a:lvl6pPr marL="2565040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031412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97783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64155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66371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32742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99113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65484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331856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98226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64597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730969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6" pos="368" userDrawn="1">
          <p15:clr>
            <a:srgbClr val="C35EA4"/>
          </p15:clr>
        </p15:guide>
        <p15:guide id="17" pos="7313" userDrawn="1">
          <p15:clr>
            <a:srgbClr val="C35EA4"/>
          </p15:clr>
        </p15:guide>
        <p15:guide id="25" orient="horz" pos="369" userDrawn="1">
          <p15:clr>
            <a:srgbClr val="C35EA4"/>
          </p15:clr>
        </p15:guide>
        <p15:guide id="26" orient="horz" pos="3949" userDrawn="1">
          <p15:clr>
            <a:srgbClr val="C35EA4"/>
          </p15:clr>
        </p15:guide>
        <p15:guide id="27" orient="horz" pos="184" userDrawn="1">
          <p15:clr>
            <a:srgbClr val="A4A3A4"/>
          </p15:clr>
        </p15:guide>
        <p15:guide id="28" pos="185" userDrawn="1">
          <p15:clr>
            <a:srgbClr val="A4A3A4"/>
          </p15:clr>
        </p15:guide>
        <p15:guide id="29" orient="horz" pos="4135" userDrawn="1">
          <p15:clr>
            <a:srgbClr val="A4A3A4"/>
          </p15:clr>
        </p15:guide>
        <p15:guide id="30" pos="7495" userDrawn="1">
          <p15:clr>
            <a:srgbClr val="A4A3A4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 userDrawn="1">
            <p:ph type="title"/>
          </p:nvPr>
        </p:nvSpPr>
        <p:spPr>
          <a:xfrm>
            <a:off x="588263" y="457200"/>
            <a:ext cx="11018520" cy="553998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 userDrawn="1">
            <p:ph type="body" idx="1"/>
          </p:nvPr>
        </p:nvSpPr>
        <p:spPr>
          <a:xfrm>
            <a:off x="584200" y="1435503"/>
            <a:ext cx="11018520" cy="161274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49" name="NEW Brand Colors 2018">
            <a:extLst>
              <a:ext uri="{FF2B5EF4-FFF2-40B4-BE49-F238E27FC236}">
                <a16:creationId xmlns:a16="http://schemas.microsoft.com/office/drawing/2014/main" id="{9D5783B5-1069-4509-929A-C02C0B0887F7}"/>
              </a:ext>
            </a:extLst>
          </p:cNvPr>
          <p:cNvPicPr>
            <a:picLocks noChangeAspect="1"/>
          </p:cNvPicPr>
          <p:nvPr userDrawn="1"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9288988" y="2942644"/>
            <a:ext cx="6858000" cy="972712"/>
          </a:xfrm>
          <a:prstGeom prst="rect">
            <a:avLst/>
          </a:prstGeom>
        </p:spPr>
      </p:pic>
      <p:grpSp>
        <p:nvGrpSpPr>
          <p:cNvPr id="47" name="GRID" hidden="1">
            <a:extLst>
              <a:ext uri="{FF2B5EF4-FFF2-40B4-BE49-F238E27FC236}">
                <a16:creationId xmlns:a16="http://schemas.microsoft.com/office/drawing/2014/main" id="{32B5FFBF-552A-4973-B5B3-9EE3A765185F}"/>
              </a:ext>
            </a:extLst>
          </p:cNvPr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cxnSp>
          <p:nvCxnSpPr>
            <p:cNvPr id="7" name="Straight Connector 6">
              <a:extLst>
                <a:ext uri="{FF2B5EF4-FFF2-40B4-BE49-F238E27FC236}">
                  <a16:creationId xmlns:a16="http://schemas.microsoft.com/office/drawing/2014/main" id="{5CD412E5-2492-4063-96AB-C451FC39F2B6}"/>
                </a:ext>
              </a:extLst>
            </p:cNvPr>
            <p:cNvCxnSpPr/>
            <p:nvPr/>
          </p:nvCxnSpPr>
          <p:spPr>
            <a:xfrm>
              <a:off x="0" y="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D25E7FAE-6A98-413B-871E-10F8DF6FF1E3}"/>
                </a:ext>
              </a:extLst>
            </p:cNvPr>
            <p:cNvCxnSpPr/>
            <p:nvPr/>
          </p:nvCxnSpPr>
          <p:spPr>
            <a:xfrm>
              <a:off x="0" y="29260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EF42BDE7-00A0-446E-9CEE-23DDF6A13E6E}"/>
                </a:ext>
              </a:extLst>
            </p:cNvPr>
            <p:cNvCxnSpPr/>
            <p:nvPr/>
          </p:nvCxnSpPr>
          <p:spPr>
            <a:xfrm>
              <a:off x="0" y="585216"/>
              <a:ext cx="12188952" cy="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AD48FF31-9C6A-4C0C-AB96-ED556488A1BA}"/>
                </a:ext>
              </a:extLst>
            </p:cNvPr>
            <p:cNvCxnSpPr/>
            <p:nvPr/>
          </p:nvCxnSpPr>
          <p:spPr>
            <a:xfrm>
              <a:off x="0" y="6272784"/>
              <a:ext cx="12188952" cy="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28D811B2-F122-4FF3-A4F6-E7291A5152BB}"/>
                </a:ext>
              </a:extLst>
            </p:cNvPr>
            <p:cNvCxnSpPr/>
            <p:nvPr/>
          </p:nvCxnSpPr>
          <p:spPr>
            <a:xfrm>
              <a:off x="0" y="656539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A2029335-BA6E-4B6F-B752-D02603169DE6}"/>
                </a:ext>
              </a:extLst>
            </p:cNvPr>
            <p:cNvCxnSpPr/>
            <p:nvPr/>
          </p:nvCxnSpPr>
          <p:spPr>
            <a:xfrm>
              <a:off x="0" y="685800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708D55A0-D16C-4191-B9F9-C95B51610B5E}"/>
                </a:ext>
              </a:extLst>
            </p:cNvPr>
            <p:cNvCxnSpPr/>
            <p:nvPr/>
          </p:nvCxnSpPr>
          <p:spPr>
            <a:xfrm>
              <a:off x="0" y="87782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DA3FCB58-9F61-404B-A493-7860A942FCC2}"/>
                </a:ext>
              </a:extLst>
            </p:cNvPr>
            <p:cNvCxnSpPr/>
            <p:nvPr/>
          </p:nvCxnSpPr>
          <p:spPr>
            <a:xfrm>
              <a:off x="0" y="117043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0EFD38DF-4402-499A-B7B2-D5BBF3AD467C}"/>
                </a:ext>
              </a:extLst>
            </p:cNvPr>
            <p:cNvCxnSpPr/>
            <p:nvPr/>
          </p:nvCxnSpPr>
          <p:spPr>
            <a:xfrm>
              <a:off x="0" y="146304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26DFD209-A624-4FEA-8F60-067FBF0CC1E8}"/>
                </a:ext>
              </a:extLst>
            </p:cNvPr>
            <p:cNvCxnSpPr/>
            <p:nvPr/>
          </p:nvCxnSpPr>
          <p:spPr>
            <a:xfrm>
              <a:off x="0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F1B8ED61-88C3-48AA-91A7-BFD779B3B3BA}"/>
                </a:ext>
              </a:extLst>
            </p:cNvPr>
            <p:cNvCxnSpPr/>
            <p:nvPr/>
          </p:nvCxnSpPr>
          <p:spPr>
            <a:xfrm>
              <a:off x="585216" y="0"/>
              <a:ext cx="0" cy="685800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822AC47D-49D2-4B9E-B580-53A7922E5654}"/>
                </a:ext>
              </a:extLst>
            </p:cNvPr>
            <p:cNvCxnSpPr/>
            <p:nvPr/>
          </p:nvCxnSpPr>
          <p:spPr>
            <a:xfrm>
              <a:off x="292608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20D7A2DB-4310-49CD-83F6-55B33BE76665}"/>
                </a:ext>
              </a:extLst>
            </p:cNvPr>
            <p:cNvCxnSpPr/>
            <p:nvPr/>
          </p:nvCxnSpPr>
          <p:spPr>
            <a:xfrm>
              <a:off x="877824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20C40071-7BC6-4682-9CD1-0631E07C9F11}"/>
                </a:ext>
              </a:extLst>
            </p:cNvPr>
            <p:cNvCxnSpPr/>
            <p:nvPr/>
          </p:nvCxnSpPr>
          <p:spPr>
            <a:xfrm>
              <a:off x="1170432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EE0ACFAA-26E9-44D2-BEF0-E02CAE93F397}"/>
                </a:ext>
              </a:extLst>
            </p:cNvPr>
            <p:cNvCxnSpPr/>
            <p:nvPr/>
          </p:nvCxnSpPr>
          <p:spPr>
            <a:xfrm>
              <a:off x="11021568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385D1186-93AE-4B67-8544-763E0B213AAC}"/>
                </a:ext>
              </a:extLst>
            </p:cNvPr>
            <p:cNvCxnSpPr/>
            <p:nvPr/>
          </p:nvCxnSpPr>
          <p:spPr>
            <a:xfrm>
              <a:off x="11606784" y="0"/>
              <a:ext cx="0" cy="685800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CB1D45AE-FC53-4BB4-A9CD-C563C03A1195}"/>
                </a:ext>
              </a:extLst>
            </p:cNvPr>
            <p:cNvCxnSpPr/>
            <p:nvPr/>
          </p:nvCxnSpPr>
          <p:spPr>
            <a:xfrm>
              <a:off x="11314176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8325177A-06D9-4C2A-B7EF-984A90245BF7}"/>
                </a:ext>
              </a:extLst>
            </p:cNvPr>
            <p:cNvCxnSpPr/>
            <p:nvPr/>
          </p:nvCxnSpPr>
          <p:spPr>
            <a:xfrm>
              <a:off x="11899392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>
              <a:extLst>
                <a:ext uri="{FF2B5EF4-FFF2-40B4-BE49-F238E27FC236}">
                  <a16:creationId xmlns:a16="http://schemas.microsoft.com/office/drawing/2014/main" id="{D2B67796-DF72-4C3B-A79D-7534FD3084C9}"/>
                </a:ext>
              </a:extLst>
            </p:cNvPr>
            <p:cNvCxnSpPr/>
            <p:nvPr/>
          </p:nvCxnSpPr>
          <p:spPr>
            <a:xfrm>
              <a:off x="12192000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C8B2C409-2FF7-4120-9E48-02A446B82DD6}"/>
                </a:ext>
              </a:extLst>
            </p:cNvPr>
            <p:cNvCxnSpPr/>
            <p:nvPr/>
          </p:nvCxnSpPr>
          <p:spPr>
            <a:xfrm>
              <a:off x="0" y="175564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F3E0130A-B11A-42AB-8439-3CB0569F1C08}"/>
                </a:ext>
              </a:extLst>
            </p:cNvPr>
            <p:cNvCxnSpPr/>
            <p:nvPr/>
          </p:nvCxnSpPr>
          <p:spPr>
            <a:xfrm>
              <a:off x="0" y="2048256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0840B631-CB23-44B8-823B-56619D54F0E4}"/>
                </a:ext>
              </a:extLst>
            </p:cNvPr>
            <p:cNvCxnSpPr/>
            <p:nvPr/>
          </p:nvCxnSpPr>
          <p:spPr>
            <a:xfrm>
              <a:off x="0" y="234086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C7DD460B-BBE5-43D6-95DF-C1C1CC6239C6}"/>
                </a:ext>
              </a:extLst>
            </p:cNvPr>
            <p:cNvCxnSpPr/>
            <p:nvPr/>
          </p:nvCxnSpPr>
          <p:spPr>
            <a:xfrm>
              <a:off x="0" y="263347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7F5BEEB4-62B8-420A-9489-8319B9432C34}"/>
                </a:ext>
              </a:extLst>
            </p:cNvPr>
            <p:cNvCxnSpPr/>
            <p:nvPr/>
          </p:nvCxnSpPr>
          <p:spPr>
            <a:xfrm>
              <a:off x="0" y="292608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79242164-82A4-4DA9-B78C-33430C241872}"/>
                </a:ext>
              </a:extLst>
            </p:cNvPr>
            <p:cNvCxnSpPr/>
            <p:nvPr/>
          </p:nvCxnSpPr>
          <p:spPr>
            <a:xfrm>
              <a:off x="0" y="321868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1D8767DD-4892-4904-AE72-87087DD9CCC2}"/>
                </a:ext>
              </a:extLst>
            </p:cNvPr>
            <p:cNvCxnSpPr/>
            <p:nvPr/>
          </p:nvCxnSpPr>
          <p:spPr>
            <a:xfrm>
              <a:off x="0" y="3511296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>
              <a:extLst>
                <a:ext uri="{FF2B5EF4-FFF2-40B4-BE49-F238E27FC236}">
                  <a16:creationId xmlns:a16="http://schemas.microsoft.com/office/drawing/2014/main" id="{245FC793-2AD0-4021-B3FB-391EDDE6CB63}"/>
                </a:ext>
              </a:extLst>
            </p:cNvPr>
            <p:cNvCxnSpPr/>
            <p:nvPr userDrawn="1"/>
          </p:nvCxnSpPr>
          <p:spPr>
            <a:xfrm>
              <a:off x="0" y="380390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>
              <a:extLst>
                <a:ext uri="{FF2B5EF4-FFF2-40B4-BE49-F238E27FC236}">
                  <a16:creationId xmlns:a16="http://schemas.microsoft.com/office/drawing/2014/main" id="{8091C6C8-296D-4AA9-8F03-7DEA5FA7D71A}"/>
                </a:ext>
              </a:extLst>
            </p:cNvPr>
            <p:cNvCxnSpPr/>
            <p:nvPr userDrawn="1"/>
          </p:nvCxnSpPr>
          <p:spPr>
            <a:xfrm>
              <a:off x="0" y="409651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>
              <a:extLst>
                <a:ext uri="{FF2B5EF4-FFF2-40B4-BE49-F238E27FC236}">
                  <a16:creationId xmlns:a16="http://schemas.microsoft.com/office/drawing/2014/main" id="{71CBDA8A-698A-4B1C-BC41-CD72C2900FE8}"/>
                </a:ext>
              </a:extLst>
            </p:cNvPr>
            <p:cNvCxnSpPr/>
            <p:nvPr userDrawn="1"/>
          </p:nvCxnSpPr>
          <p:spPr>
            <a:xfrm>
              <a:off x="0" y="438912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>
              <a:extLst>
                <a:ext uri="{FF2B5EF4-FFF2-40B4-BE49-F238E27FC236}">
                  <a16:creationId xmlns:a16="http://schemas.microsoft.com/office/drawing/2014/main" id="{F0780C82-EF19-43A2-BF1B-31FDFBA092CA}"/>
                </a:ext>
              </a:extLst>
            </p:cNvPr>
            <p:cNvCxnSpPr/>
            <p:nvPr userDrawn="1"/>
          </p:nvCxnSpPr>
          <p:spPr>
            <a:xfrm>
              <a:off x="0" y="468172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>
              <a:extLst>
                <a:ext uri="{FF2B5EF4-FFF2-40B4-BE49-F238E27FC236}">
                  <a16:creationId xmlns:a16="http://schemas.microsoft.com/office/drawing/2014/main" id="{13492339-9370-44E2-8C4D-414393DEB764}"/>
                </a:ext>
              </a:extLst>
            </p:cNvPr>
            <p:cNvCxnSpPr/>
            <p:nvPr userDrawn="1"/>
          </p:nvCxnSpPr>
          <p:spPr>
            <a:xfrm>
              <a:off x="0" y="4974336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>
              <a:extLst>
                <a:ext uri="{FF2B5EF4-FFF2-40B4-BE49-F238E27FC236}">
                  <a16:creationId xmlns:a16="http://schemas.microsoft.com/office/drawing/2014/main" id="{EBF7CE2A-C0A7-4C6F-88B8-E40107AE34E8}"/>
                </a:ext>
              </a:extLst>
            </p:cNvPr>
            <p:cNvCxnSpPr/>
            <p:nvPr userDrawn="1"/>
          </p:nvCxnSpPr>
          <p:spPr>
            <a:xfrm>
              <a:off x="0" y="526694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>
              <a:extLst>
                <a:ext uri="{FF2B5EF4-FFF2-40B4-BE49-F238E27FC236}">
                  <a16:creationId xmlns:a16="http://schemas.microsoft.com/office/drawing/2014/main" id="{CCD7A1D0-B060-4037-BFAE-80FAF89CC35F}"/>
                </a:ext>
              </a:extLst>
            </p:cNvPr>
            <p:cNvCxnSpPr/>
            <p:nvPr userDrawn="1"/>
          </p:nvCxnSpPr>
          <p:spPr>
            <a:xfrm>
              <a:off x="0" y="555955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>
              <a:extLst>
                <a:ext uri="{FF2B5EF4-FFF2-40B4-BE49-F238E27FC236}">
                  <a16:creationId xmlns:a16="http://schemas.microsoft.com/office/drawing/2014/main" id="{2A121C21-7F60-43D7-B9B4-682B9D22E24D}"/>
                </a:ext>
              </a:extLst>
            </p:cNvPr>
            <p:cNvCxnSpPr/>
            <p:nvPr userDrawn="1"/>
          </p:nvCxnSpPr>
          <p:spPr>
            <a:xfrm>
              <a:off x="0" y="585216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.64 square" hidden="1">
            <a:extLst>
              <a:ext uri="{FF2B5EF4-FFF2-40B4-BE49-F238E27FC236}">
                <a16:creationId xmlns:a16="http://schemas.microsoft.com/office/drawing/2014/main" id="{90E0CE0A-15D7-405F-8DFA-B7F5AF47B03C}"/>
              </a:ext>
            </a:extLst>
          </p:cNvPr>
          <p:cNvSpPr/>
          <p:nvPr userDrawn="1"/>
        </p:nvSpPr>
        <p:spPr bwMode="auto">
          <a:xfrm>
            <a:off x="0" y="0"/>
            <a:ext cx="585216" cy="585216"/>
          </a:xfrm>
          <a:prstGeom prst="rect">
            <a:avLst/>
          </a:prstGeom>
          <a:solidFill>
            <a:schemeClr val="tx1">
              <a:alpha val="17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35" name=".32 square" hidden="1">
            <a:extLst>
              <a:ext uri="{FF2B5EF4-FFF2-40B4-BE49-F238E27FC236}">
                <a16:creationId xmlns:a16="http://schemas.microsoft.com/office/drawing/2014/main" id="{09835393-211C-428D-B22F-51EE7A413599}"/>
              </a:ext>
            </a:extLst>
          </p:cNvPr>
          <p:cNvSpPr/>
          <p:nvPr userDrawn="1"/>
        </p:nvSpPr>
        <p:spPr bwMode="auto">
          <a:xfrm>
            <a:off x="0" y="0"/>
            <a:ext cx="292608" cy="292608"/>
          </a:xfrm>
          <a:prstGeom prst="rect">
            <a:avLst/>
          </a:prstGeom>
          <a:solidFill>
            <a:schemeClr val="tx1">
              <a:alpha val="17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89957686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4643" r:id="rId1"/>
    <p:sldLayoutId id="2147484644" r:id="rId2"/>
    <p:sldLayoutId id="2147484645" r:id="rId3"/>
    <p:sldLayoutId id="2147484646" r:id="rId4"/>
    <p:sldLayoutId id="2147484650" r:id="rId5"/>
    <p:sldLayoutId id="2147484651" r:id="rId6"/>
    <p:sldLayoutId id="2147484652" r:id="rId7"/>
    <p:sldLayoutId id="2147484653" r:id="rId8"/>
    <p:sldLayoutId id="2147484654" r:id="rId9"/>
    <p:sldLayoutId id="2147484655" r:id="rId10"/>
    <p:sldLayoutId id="2147484656" r:id="rId11"/>
    <p:sldLayoutId id="2147484657" r:id="rId12"/>
    <p:sldLayoutId id="2147484658" r:id="rId13"/>
    <p:sldLayoutId id="2147484659" r:id="rId14"/>
    <p:sldLayoutId id="2147484660" r:id="rId15"/>
    <p:sldLayoutId id="2147484661" r:id="rId16"/>
    <p:sldLayoutId id="2147484662" r:id="rId17"/>
    <p:sldLayoutId id="2147484663" r:id="rId18"/>
    <p:sldLayoutId id="2147484664" r:id="rId19"/>
    <p:sldLayoutId id="2147484665" r:id="rId20"/>
    <p:sldLayoutId id="2147484666" r:id="rId21"/>
    <p:sldLayoutId id="2147484667" r:id="rId22"/>
    <p:sldLayoutId id="2147484668" r:id="rId23"/>
    <p:sldLayoutId id="2147484669" r:id="rId24"/>
    <p:sldLayoutId id="2147484670" r:id="rId25"/>
  </p:sldLayoutIdLst>
  <p:transition>
    <p:fade/>
  </p:transition>
  <p:hf sldNum="0" hdr="0" ftr="0" dt="0"/>
  <p:txStyles>
    <p:titleStyle>
      <a:lvl1pPr algn="l" defTabSz="932742" rtl="0" eaLnBrk="1" latinLnBrk="0" hangingPunct="1">
        <a:lnSpc>
          <a:spcPct val="100000"/>
        </a:lnSpc>
        <a:spcBef>
          <a:spcPct val="0"/>
        </a:spcBef>
        <a:buNone/>
        <a:defRPr lang="en-US" sz="3600" b="1" kern="1200" cap="none" spc="-50" baseline="0" dirty="0" smtClean="0">
          <a:ln w="3175">
            <a:noFill/>
          </a:ln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effectLst/>
          <a:latin typeface="+mj-lt"/>
          <a:ea typeface="+mn-ea"/>
          <a:cs typeface="Segoe UI" pitchFamily="34" charset="0"/>
        </a:defRPr>
      </a:lvl1pPr>
    </p:titleStyle>
    <p:bodyStyle>
      <a:lvl1pPr marL="228600" marR="0" indent="-228600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28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Segoe UI Semilight" panose="020B0402040204020203" pitchFamily="34" charset="0"/>
          <a:ea typeface="+mn-ea"/>
          <a:cs typeface="Segoe UI Semilight" panose="020B0402040204020203" pitchFamily="34" charset="0"/>
        </a:defRPr>
      </a:lvl1pPr>
      <a:lvl2pPr marL="457200" marR="0" indent="-228600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20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2pPr>
      <a:lvl3pPr marL="657225" marR="0" indent="-200025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16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3pPr>
      <a:lvl4pPr marL="842963" marR="0" indent="-180975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14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4pPr>
      <a:lvl5pPr marL="1023938" marR="0" indent="-168275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14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5pPr>
      <a:lvl6pPr marL="2565040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031412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97783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64155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66371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32742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99113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65484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331856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98226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64597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730969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6" pos="368">
          <p15:clr>
            <a:srgbClr val="C35EA4"/>
          </p15:clr>
        </p15:guide>
        <p15:guide id="17" pos="7313">
          <p15:clr>
            <a:srgbClr val="C35EA4"/>
          </p15:clr>
        </p15:guide>
        <p15:guide id="25" orient="horz" pos="369">
          <p15:clr>
            <a:srgbClr val="C35EA4"/>
          </p15:clr>
        </p15:guide>
        <p15:guide id="26" orient="horz" pos="3949">
          <p15:clr>
            <a:srgbClr val="C35EA4"/>
          </p15:clr>
        </p15:guide>
        <p15:guide id="27" orient="horz" pos="184">
          <p15:clr>
            <a:srgbClr val="A4A3A4"/>
          </p15:clr>
        </p15:guide>
        <p15:guide id="28" pos="185">
          <p15:clr>
            <a:srgbClr val="A4A3A4"/>
          </p15:clr>
        </p15:guide>
        <p15:guide id="29" orient="horz" pos="4135">
          <p15:clr>
            <a:srgbClr val="A4A3A4"/>
          </p15:clr>
        </p15:guide>
        <p15:guide id="30" pos="7495">
          <p15:clr>
            <a:srgbClr val="A4A3A4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svg"/><Relationship Id="rId13" Type="http://schemas.openxmlformats.org/officeDocument/2006/relationships/image" Target="../media/image30.jpeg"/><Relationship Id="rId3" Type="http://schemas.openxmlformats.org/officeDocument/2006/relationships/image" Target="../media/image21.png"/><Relationship Id="rId7" Type="http://schemas.openxmlformats.org/officeDocument/2006/relationships/image" Target="../media/image24.png"/><Relationship Id="rId12" Type="http://schemas.openxmlformats.org/officeDocument/2006/relationships/image" Target="../media/image29.sv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3.svg"/><Relationship Id="rId11" Type="http://schemas.openxmlformats.org/officeDocument/2006/relationships/image" Target="../media/image28.svg"/><Relationship Id="rId5" Type="http://schemas.openxmlformats.org/officeDocument/2006/relationships/image" Target="../media/image10.png"/><Relationship Id="rId15" Type="http://schemas.openxmlformats.org/officeDocument/2006/relationships/image" Target="../media/image20.png"/><Relationship Id="rId10" Type="http://schemas.openxmlformats.org/officeDocument/2006/relationships/image" Target="../media/image27.svg"/><Relationship Id="rId4" Type="http://schemas.openxmlformats.org/officeDocument/2006/relationships/image" Target="../media/image22.svg"/><Relationship Id="rId9" Type="http://schemas.openxmlformats.org/officeDocument/2006/relationships/image" Target="../media/image26.png"/><Relationship Id="rId14" Type="http://schemas.openxmlformats.org/officeDocument/2006/relationships/image" Target="../media/image3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42.png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Relationship Id="rId6" Type="http://schemas.openxmlformats.org/officeDocument/2006/relationships/hyperlink" Target="https://minecraft-ja.gamepedia.com/Education_Edition" TargetMode="External"/><Relationship Id="rId5" Type="http://schemas.openxmlformats.org/officeDocument/2006/relationships/image" Target="../media/image33.png"/><Relationship Id="rId4" Type="http://schemas.openxmlformats.org/officeDocument/2006/relationships/image" Target="../media/image4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5" Type="http://schemas.openxmlformats.org/officeDocument/2006/relationships/hyperlink" Target="https://minecraft-ja.gamepedia.com/Education_Edition" TargetMode="External"/><Relationship Id="rId4" Type="http://schemas.openxmlformats.org/officeDocument/2006/relationships/image" Target="../media/image3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9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hyperlink" Target="https://aka.ms/HOC21certificate" TargetMode="External"/><Relationship Id="rId1" Type="http://schemas.openxmlformats.org/officeDocument/2006/relationships/slideLayout" Target="../slideLayouts/slideLayout12.xml"/><Relationship Id="rId5" Type="http://schemas.openxmlformats.org/officeDocument/2006/relationships/hyperlink" Target="https://minecraft-ja.gamepedia.com/Education_Edition" TargetMode="External"/><Relationship Id="rId4" Type="http://schemas.openxmlformats.org/officeDocument/2006/relationships/image" Target="../media/image3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aka.ms/HOC21educatorguide_es" TargetMode="External"/><Relationship Id="rId7" Type="http://schemas.openxmlformats.org/officeDocument/2006/relationships/hyperlink" Target="https://minecraft-ja.gamepedia.com/Education_Edition" TargetMode="External"/><Relationship Id="rId2" Type="http://schemas.openxmlformats.org/officeDocument/2006/relationships/hyperlink" Target="https://aka.ms/HOC21solutionsguide_es" TargetMode="Externa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33.png"/><Relationship Id="rId5" Type="http://schemas.openxmlformats.org/officeDocument/2006/relationships/hyperlink" Target="https://aka.ms/HOC2021beyondhoclessons_es" TargetMode="External"/><Relationship Id="rId4" Type="http://schemas.openxmlformats.org/officeDocument/2006/relationships/hyperlink" Target="https://aka.ms/HOC21extensionactivities_es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aka.ms/HOC21trailerbuild" TargetMode="External"/><Relationship Id="rId7" Type="http://schemas.openxmlformats.org/officeDocument/2006/relationships/hyperlink" Target="https://minecraft-ja.gamepedia.com/Education_Edition" TargetMode="External"/><Relationship Id="rId2" Type="http://schemas.openxmlformats.org/officeDocument/2006/relationships/hyperlink" Target="https://aka.ms/HOC21educatorguide_es" TargetMode="Externa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33.png"/><Relationship Id="rId5" Type="http://schemas.openxmlformats.org/officeDocument/2006/relationships/hyperlink" Target="https://aka.ms/HOC21solutionsguide_es" TargetMode="External"/><Relationship Id="rId4" Type="http://schemas.openxmlformats.org/officeDocument/2006/relationships/hyperlink" Target="https://aka.ms/HOC2021presentationslides_es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7.xml"/><Relationship Id="rId4" Type="http://schemas.openxmlformats.org/officeDocument/2006/relationships/image" Target="../media/image3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9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image" Target="../media/image3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5.xml"/><Relationship Id="rId5" Type="http://schemas.openxmlformats.org/officeDocument/2006/relationships/hyperlink" Target="https://youtu.be/BkmFIpSDJ7A" TargetMode="External"/><Relationship Id="rId4" Type="http://schemas.openxmlformats.org/officeDocument/2006/relationships/hyperlink" Target="https://minecraft-ja.gamepedia.com/Education_Edition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584200" y="2548891"/>
            <a:ext cx="4604834" cy="984885"/>
          </a:xfrm>
        </p:spPr>
        <p:txBody>
          <a:bodyPr/>
          <a:lstStyle/>
          <a:p>
            <a:r>
              <a:rPr lang="es-es" sz="3200" dirty="0"/>
              <a:t>La Hora del Código 2021: CronoCraft</a:t>
            </a:r>
            <a:endParaRPr lang="en-US" sz="3200" dirty="0"/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F32A568A-F104-45A0-AA3D-96F8EE5BDF39}"/>
              </a:ext>
            </a:extLst>
          </p:cNvPr>
          <p:cNvGrpSpPr/>
          <p:nvPr/>
        </p:nvGrpSpPr>
        <p:grpSpPr>
          <a:xfrm rot="19328760">
            <a:off x="11550442" y="-12447"/>
            <a:ext cx="392992" cy="832669"/>
            <a:chOff x="6548644" y="142353"/>
            <a:chExt cx="1131976" cy="2398422"/>
          </a:xfrm>
        </p:grpSpPr>
        <p:pic>
          <p:nvPicPr>
            <p:cNvPr id="20" name="Graphic 19">
              <a:extLst>
                <a:ext uri="{FF2B5EF4-FFF2-40B4-BE49-F238E27FC236}">
                  <a16:creationId xmlns:a16="http://schemas.microsoft.com/office/drawing/2014/main" id="{35800C4F-8804-49A3-80D4-30074D800D4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6548644" y="142353"/>
              <a:ext cx="890904" cy="993309"/>
            </a:xfrm>
            <a:prstGeom prst="rect">
              <a:avLst/>
            </a:prstGeom>
          </p:spPr>
        </p:pic>
        <p:pic>
          <p:nvPicPr>
            <p:cNvPr id="21" name="Graphic 20">
              <a:extLst>
                <a:ext uri="{FF2B5EF4-FFF2-40B4-BE49-F238E27FC236}">
                  <a16:creationId xmlns:a16="http://schemas.microsoft.com/office/drawing/2014/main" id="{C60B30A8-CCBD-4CDB-894A-49084F84786E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7191202" y="2255033"/>
              <a:ext cx="256282" cy="285742"/>
            </a:xfrm>
            <a:prstGeom prst="rect">
              <a:avLst/>
            </a:prstGeom>
          </p:spPr>
        </p:pic>
        <p:pic>
          <p:nvPicPr>
            <p:cNvPr id="22" name="Graphic 21">
              <a:extLst>
                <a:ext uri="{FF2B5EF4-FFF2-40B4-BE49-F238E27FC236}">
                  <a16:creationId xmlns:a16="http://schemas.microsoft.com/office/drawing/2014/main" id="{4B1604F4-D20A-475A-95A6-5F3989837EC3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6822459" y="1742413"/>
              <a:ext cx="496884" cy="553998"/>
            </a:xfrm>
            <a:prstGeom prst="rect">
              <a:avLst/>
            </a:prstGeom>
          </p:spPr>
        </p:pic>
        <p:pic>
          <p:nvPicPr>
            <p:cNvPr id="23" name="Graphic 22">
              <a:extLst>
                <a:ext uri="{FF2B5EF4-FFF2-40B4-BE49-F238E27FC236}">
                  <a16:creationId xmlns:a16="http://schemas.microsoft.com/office/drawing/2014/main" id="{7D53E1ED-1C3C-42E7-83FE-FC4AD50DEE2F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p:blipFill>
          <p:spPr>
            <a:xfrm>
              <a:off x="7049346" y="1060678"/>
              <a:ext cx="631274" cy="703841"/>
            </a:xfrm>
            <a:prstGeom prst="rect">
              <a:avLst/>
            </a:prstGeom>
          </p:spPr>
        </p:pic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A0C7DF62-AA60-4CF0-9C75-8DEDC3AA0971}"/>
              </a:ext>
            </a:extLst>
          </p:cNvPr>
          <p:cNvGrpSpPr/>
          <p:nvPr/>
        </p:nvGrpSpPr>
        <p:grpSpPr>
          <a:xfrm>
            <a:off x="11595943" y="5900761"/>
            <a:ext cx="596057" cy="957239"/>
            <a:chOff x="8727420" y="129333"/>
            <a:chExt cx="3464580" cy="5563942"/>
          </a:xfrm>
        </p:grpSpPr>
        <p:pic>
          <p:nvPicPr>
            <p:cNvPr id="25" name="Graphic 24">
              <a:extLst>
                <a:ext uri="{FF2B5EF4-FFF2-40B4-BE49-F238E27FC236}">
                  <a16:creationId xmlns:a16="http://schemas.microsoft.com/office/drawing/2014/main" id="{18B462DE-DB7F-48DA-9418-C395A048EB9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rcRect r="15368" b="16863"/>
            <a:stretch/>
          </p:blipFill>
          <p:spPr>
            <a:xfrm>
              <a:off x="8727420" y="1898718"/>
              <a:ext cx="3464580" cy="3794557"/>
            </a:xfrm>
            <a:prstGeom prst="rect">
              <a:avLst/>
            </a:prstGeom>
          </p:spPr>
        </p:pic>
        <p:pic>
          <p:nvPicPr>
            <p:cNvPr id="26" name="Graphic 25">
              <a:extLst>
                <a:ext uri="{FF2B5EF4-FFF2-40B4-BE49-F238E27FC236}">
                  <a16:creationId xmlns:a16="http://schemas.microsoft.com/office/drawing/2014/main" id="{DD811082-5CB9-453C-966E-82408EF41D2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rcRect l="1" r="46978"/>
            <a:stretch/>
          </p:blipFill>
          <p:spPr>
            <a:xfrm>
              <a:off x="11179429" y="129333"/>
              <a:ext cx="1012571" cy="2129245"/>
            </a:xfrm>
            <a:prstGeom prst="rect">
              <a:avLst/>
            </a:prstGeom>
          </p:spPr>
        </p:pic>
      </p:grpSp>
      <p:sp>
        <p:nvSpPr>
          <p:cNvPr id="29" name="Text Placeholder 2">
            <a:extLst>
              <a:ext uri="{FF2B5EF4-FFF2-40B4-BE49-F238E27FC236}">
                <a16:creationId xmlns:a16="http://schemas.microsoft.com/office/drawing/2014/main" id="{138BD8FB-F0C4-4DDF-B1F1-F36120F5B084}"/>
              </a:ext>
            </a:extLst>
          </p:cNvPr>
          <p:cNvSpPr txBox="1">
            <a:spLocks/>
          </p:cNvSpPr>
          <p:nvPr/>
        </p:nvSpPr>
        <p:spPr>
          <a:xfrm>
            <a:off x="478972" y="3535541"/>
            <a:ext cx="4267654" cy="2277547"/>
          </a:xfrm>
          <a:prstGeom prst="rect">
            <a:avLst/>
          </a:prstGeom>
        </p:spPr>
        <p:txBody>
          <a:bodyPr/>
          <a:lstStyle>
            <a:lvl1pPr marL="228600" marR="0" indent="-22860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Char char=""/>
              <a:tabLst/>
              <a:defRPr sz="28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defRPr>
            </a:lvl1pPr>
            <a:lvl2pPr marL="457200" marR="0" indent="-22860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Char char=""/>
              <a:tabLst/>
              <a:defRPr sz="20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  <a:lvl3pPr marL="657225" marR="0" indent="-200025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Char char=""/>
              <a:tabLst/>
              <a:defRPr sz="16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3pPr>
            <a:lvl4pPr marL="842963" marR="0" indent="-180975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Char char=""/>
              <a:tabLst/>
              <a:defRPr sz="14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1023938" marR="0" indent="-168275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Char char=""/>
              <a:tabLst/>
              <a:defRPr sz="14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  <a:lvl6pPr marL="2565040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31412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97783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964155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s-es" dirty="0"/>
              <a:t>Sesión de Formación del formador</a:t>
            </a:r>
          </a:p>
        </p:txBody>
      </p:sp>
      <p:pic>
        <p:nvPicPr>
          <p:cNvPr id="13" name="Picture Placeholder 8" descr="Una persona sentada en una mesa usando un ordenador&#10;&#10;Descripción generada automáticamente">
            <a:extLst>
              <a:ext uri="{FF2B5EF4-FFF2-40B4-BE49-F238E27FC236}">
                <a16:creationId xmlns:a16="http://schemas.microsoft.com/office/drawing/2014/main" id="{8CE32B3F-F00C-4845-898D-4D0F1978DD9D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334000" y="0"/>
            <a:ext cx="6858000" cy="68580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17EE319B-9AE9-4915-8B53-6AD235F8C8A7}"/>
              </a:ext>
            </a:extLst>
          </p:cNvPr>
          <p:cNvSpPr txBox="1"/>
          <p:nvPr/>
        </p:nvSpPr>
        <p:spPr>
          <a:xfrm>
            <a:off x="7321420" y="6476637"/>
            <a:ext cx="4283490" cy="3639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" dirty="0"/>
              <a:t>https://aka.ms/HOC21educatorguide</a:t>
            </a: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1D24C736-AECE-4682-AE7B-D0D094B43694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7" name="Picture 16">
              <a:extLst>
                <a:ext uri="{FF2B5EF4-FFF2-40B4-BE49-F238E27FC236}">
                  <a16:creationId xmlns:a16="http://schemas.microsoft.com/office/drawing/2014/main" id="{1EFB10BB-0CDD-43B5-AE10-0FA9A8E149E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4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021F0623-59A6-4F1A-A62E-4E8E774AADA1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1822888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2D97C1-BFD1-404C-8371-AA20AA9843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3" y="457200"/>
            <a:ext cx="11018520" cy="1107996"/>
          </a:xfrm>
        </p:spPr>
        <p:txBody>
          <a:bodyPr/>
          <a:lstStyle/>
          <a:p>
            <a:r>
              <a:rPr kumimoji="0" lang="es-es" sz="360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250">
                      <a:srgbClr val="1A1A1A"/>
                    </a:gs>
                    <a:gs pos="100000">
                      <a:srgbClr val="1A1A1A"/>
                    </a:gs>
                  </a:gsLst>
                  <a:lin ang="5400000" scaled="0"/>
                </a:gra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Teletransportarse, obtener pistas y más</a:t>
            </a:r>
            <a:br/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982CCAD-6AE6-4C30-8000-01453CEFF2C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86740" y="1165122"/>
            <a:ext cx="11018520" cy="1772793"/>
          </a:xfrm>
        </p:spPr>
        <p:txBody>
          <a:bodyPr/>
          <a:lstStyle/>
          <a:p>
            <a:pPr marL="685800" lvl="1" indent="-457200">
              <a:buFont typeface="Arial" panose="020B0604020202020204" pitchFamily="34" charset="0"/>
              <a:buChar char="•"/>
            </a:pPr>
            <a:r>
              <a:rPr lang="es-es" sz="1600" dirty="0"/>
              <a:t>IARRAT es la IA (máquina de inteligencia artificial) que guiará a los estudiantes en el juego.</a:t>
            </a:r>
          </a:p>
          <a:p>
            <a:pPr marL="685800" lvl="1" indent="-457200">
              <a:buFont typeface="Arial" panose="020B0604020202020204" pitchFamily="34" charset="0"/>
              <a:buChar char="•"/>
            </a:pPr>
            <a:r>
              <a:rPr lang="es-es" sz="1600" dirty="0"/>
              <a:t>Los estudiantes recibirán un dispositivo de comunicación que se denomina C.H.A.T. (Canal para Hablar con el Agent del Tiempo)</a:t>
            </a:r>
          </a:p>
          <a:p>
            <a:pPr marL="685800" lvl="1" indent="-457200">
              <a:buFont typeface="Arial" panose="020B0604020202020204" pitchFamily="34" charset="0"/>
              <a:buChar char="•"/>
            </a:pPr>
            <a:r>
              <a:rPr lang="es-es" sz="1600" dirty="0"/>
              <a:t>Los estudiantes pueden hacer clic con el botón derecho en el dispositivo para obtener ayuda de IARRAT, recibir una sugerencia, restablecer o resolver la actividad o teletransportarse de vuelta al ordenador de la línea temporal.</a:t>
            </a:r>
          </a:p>
          <a:p>
            <a:endParaRPr lang="en-US" sz="2400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5E9ED69-BAE3-44A0-9063-6CD268DCA46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56844" y="2625344"/>
            <a:ext cx="2948483" cy="1414436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87C3B56C-3409-4B70-BAFA-74003418650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03" t="3855" r="3108" b="3693"/>
          <a:stretch/>
        </p:blipFill>
        <p:spPr>
          <a:xfrm>
            <a:off x="1133428" y="4232656"/>
            <a:ext cx="2948483" cy="1460222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DC87B102-A917-499F-B5AC-299EC2D69A46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11" t="2736" r="2154" b="4107"/>
          <a:stretch/>
        </p:blipFill>
        <p:spPr>
          <a:xfrm>
            <a:off x="4326159" y="4232656"/>
            <a:ext cx="2993579" cy="1460222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128D0662-FF1B-4E7D-BDB0-467222862DED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10" t="2475" r="2755" b="4750"/>
          <a:stretch/>
        </p:blipFill>
        <p:spPr>
          <a:xfrm>
            <a:off x="5927027" y="2579558"/>
            <a:ext cx="2964197" cy="1460222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B00B9D54-D4C0-4408-A06C-D644D85BAEA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73950" y="4232656"/>
            <a:ext cx="3020354" cy="14602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6781134"/>
      </p:ext>
    </p:extLst>
  </p:cSld>
  <p:clrMapOvr>
    <a:masterClrMapping/>
  </p:clrMapOvr>
  <p:transition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52991E-62C6-43EF-B028-80C6989A07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7241" y="469640"/>
            <a:ext cx="11874759" cy="1046440"/>
          </a:xfrm>
        </p:spPr>
        <p:txBody>
          <a:bodyPr/>
          <a:lstStyle/>
          <a:p>
            <a:r>
              <a:rPr lang="es-es" sz="3400" dirty="0"/>
              <a:t>Retos de programación (elige solo tres; los puedes repetir cuando quieras)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A5C8BF5-61EE-4632-A3F9-E3A1694735B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86390" y="1613118"/>
            <a:ext cx="5509610" cy="3631763"/>
          </a:xfrm>
        </p:spPr>
        <p:txBody>
          <a:bodyPr/>
          <a:lstStyle/>
          <a:p>
            <a:r>
              <a:rPr lang="es-es" sz="2000" dirty="0"/>
              <a:t>Reto 1: La banda de jazz</a:t>
            </a:r>
          </a:p>
          <a:p>
            <a:r>
              <a:rPr lang="es-es" sz="2000" dirty="0"/>
              <a:t>Reto 2: Las grandes pirámides de Giza</a:t>
            </a:r>
          </a:p>
          <a:p>
            <a:r>
              <a:rPr lang="es-es" sz="2000" dirty="0"/>
              <a:t>Reto 3: Misión a la Luna</a:t>
            </a:r>
          </a:p>
          <a:p>
            <a:r>
              <a:rPr lang="es-es" sz="2000" dirty="0"/>
              <a:t>Reto 4: La Gran Muralla de China</a:t>
            </a:r>
          </a:p>
          <a:p>
            <a:r>
              <a:rPr lang="es-es" sz="2000" dirty="0"/>
              <a:t>Reto 5: Mona Lisa</a:t>
            </a:r>
          </a:p>
          <a:p>
            <a:r>
              <a:rPr lang="es-es" sz="2000" dirty="0"/>
              <a:t>Reto 6: Los primeros vuelos</a:t>
            </a:r>
          </a:p>
          <a:p>
            <a:r>
              <a:rPr lang="es-es" sz="2000" dirty="0"/>
              <a:t>Reto 7: La primera programadora informática</a:t>
            </a:r>
          </a:p>
          <a:p>
            <a:r>
              <a:rPr lang="es-es" sz="2000" dirty="0"/>
              <a:t>Reto 8: Los mejores amigos de los seres humanos</a:t>
            </a:r>
          </a:p>
          <a:p>
            <a:r>
              <a:rPr lang="es-es" sz="2000" dirty="0"/>
              <a:t>Reto 9: El enigma paleontológico</a:t>
            </a:r>
          </a:p>
          <a:p>
            <a:r>
              <a:rPr lang="es-es" sz="2000" dirty="0"/>
              <a:t>Reto 10: Elementos de descubrimiento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8B88B03-44FB-472D-A071-E45CFAD1BFBD}"/>
              </a:ext>
            </a:extLst>
          </p:cNvPr>
          <p:cNvSpPr txBox="1"/>
          <p:nvPr/>
        </p:nvSpPr>
        <p:spPr>
          <a:xfrm>
            <a:off x="7321420" y="6476637"/>
            <a:ext cx="4283490" cy="3639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" dirty="0"/>
              <a:t>https://aka.ms/HOC21educatorguide</a:t>
            </a: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37008A48-3040-49C0-B7CE-588345BF05B1}"/>
              </a:ext>
            </a:extLst>
          </p:cNvPr>
          <p:cNvGrpSpPr>
            <a:grpSpLocks noChangeAspect="1"/>
          </p:cNvGrpSpPr>
          <p:nvPr/>
        </p:nvGrpSpPr>
        <p:grpSpPr>
          <a:xfrm>
            <a:off x="6096000" y="2000662"/>
            <a:ext cx="5781115" cy="2878387"/>
            <a:chOff x="1419226" y="1188720"/>
            <a:chExt cx="9020174" cy="4507229"/>
          </a:xfrm>
        </p:grpSpPr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72760B4F-45C4-489C-9705-67BCB8664B2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419226" y="1188720"/>
              <a:ext cx="9020174" cy="4507229"/>
            </a:xfrm>
            <a:prstGeom prst="rect">
              <a:avLst/>
            </a:prstGeom>
          </p:spPr>
        </p:pic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B43D4224-CDB1-4A51-8C52-EA22FC34498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953251" y="3689511"/>
              <a:ext cx="400050" cy="406239"/>
            </a:xfrm>
            <a:prstGeom prst="rect">
              <a:avLst/>
            </a:prstGeom>
          </p:spPr>
        </p:pic>
      </p:grpSp>
      <p:pic>
        <p:nvPicPr>
          <p:cNvPr id="9" name="Picture 8" descr="Texto, logotipo&#10;&#10;Descripción generada automáticamente">
            <a:extLst>
              <a:ext uri="{FF2B5EF4-FFF2-40B4-BE49-F238E27FC236}">
                <a16:creationId xmlns:a16="http://schemas.microsoft.com/office/drawing/2014/main" id="{77B115C8-A5E8-4BB0-8ADD-C369E812403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6"/>
              </a:ext>
            </a:extLst>
          </a:blip>
          <a:stretch>
            <a:fillRect/>
          </a:stretch>
        </p:blipFill>
        <p:spPr>
          <a:xfrm>
            <a:off x="586390" y="6400800"/>
            <a:ext cx="1483279" cy="360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1038214"/>
      </p:ext>
    </p:extLst>
  </p:cSld>
  <p:clrMapOvr>
    <a:masterClrMapping/>
  </p:clrMapOvr>
  <p:transition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B2E5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84D811-8A07-4EEF-96D0-51B88EE3D7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3" y="892417"/>
            <a:ext cx="4158362" cy="553998"/>
          </a:xfrm>
        </p:spPr>
        <p:txBody>
          <a:bodyPr/>
          <a:lstStyle/>
          <a:p>
            <a:r>
              <a:rPr lang="es-es">
                <a:solidFill>
                  <a:srgbClr val="D59DFF"/>
                </a:solidFill>
              </a:rPr>
              <a:t>Resumen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F19DA1F-E232-4BE9-B4C2-4BBBED25FA4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84200" y="1953491"/>
            <a:ext cx="4162425" cy="4232505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es-es" dirty="0">
                <a:solidFill>
                  <a:schemeClr val="bg1"/>
                </a:solidFill>
              </a:rPr>
              <a:t>Hoy habéis aprendido:</a:t>
            </a:r>
          </a:p>
          <a:p>
            <a:pPr marL="342900" indent="-342900">
              <a:lnSpc>
                <a:spcPct val="108000"/>
              </a:lnSpc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es-es" dirty="0">
                <a:solidFill>
                  <a:schemeClr val="bg1"/>
                </a:solidFill>
              </a:rPr>
              <a:t>Conceptos como los algoritmos, las secuencias, la depuración de errores y quizás incluso los bucles.</a:t>
            </a:r>
          </a:p>
          <a:p>
            <a:pPr marL="342900" indent="-342900">
              <a:lnSpc>
                <a:spcPct val="108000"/>
              </a:lnSpc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es-es" dirty="0">
                <a:solidFill>
                  <a:schemeClr val="bg1"/>
                </a:solidFill>
              </a:rPr>
              <a:t>Que la informática está tanto en las aficiones como en las futuras profesiones.</a:t>
            </a:r>
          </a:p>
          <a:p>
            <a:pPr marL="342900" indent="-342900">
              <a:lnSpc>
                <a:spcPct val="108000"/>
              </a:lnSpc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es-es" dirty="0">
                <a:solidFill>
                  <a:schemeClr val="bg1"/>
                </a:solidFill>
              </a:rPr>
              <a:t>¡Y habéis programado al Agent del tiempo para que salve el futuro!</a:t>
            </a:r>
          </a:p>
        </p:txBody>
      </p:sp>
      <p:pic>
        <p:nvPicPr>
          <p:cNvPr id="7" name="Picture Placeholder 6" descr="Una captura de pantalla de un videojuego&#10;&#10;Descripción generada automáticamente">
            <a:extLst>
              <a:ext uri="{FF2B5EF4-FFF2-40B4-BE49-F238E27FC236}">
                <a16:creationId xmlns:a16="http://schemas.microsoft.com/office/drawing/2014/main" id="{7C5431A4-6F0A-473F-8A88-979086AE3905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4" name="Picture 3" descr="Texto, logotipo&#10;&#10;Descripción generada automáticamente">
            <a:extLst>
              <a:ext uri="{FF2B5EF4-FFF2-40B4-BE49-F238E27FC236}">
                <a16:creationId xmlns:a16="http://schemas.microsoft.com/office/drawing/2014/main" id="{A2022123-E823-4198-96AF-8C59F718E35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5"/>
              </a:ext>
            </a:extLst>
          </a:blip>
          <a:stretch>
            <a:fillRect/>
          </a:stretch>
        </p:blipFill>
        <p:spPr>
          <a:xfrm>
            <a:off x="586390" y="6400800"/>
            <a:ext cx="1483279" cy="360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179742"/>
      </p:ext>
    </p:extLst>
  </p:cSld>
  <p:clrMapOvr>
    <a:masterClrMapping/>
  </p:clrMapOvr>
  <p:transition>
    <p:fad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/>
              <a:t>Reflexión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3A04E017-24C7-4AA9-BEE0-5EACB2AE1F25}"/>
              </a:ext>
            </a:extLst>
          </p:cNvPr>
          <p:cNvSpPr txBox="1"/>
          <p:nvPr/>
        </p:nvSpPr>
        <p:spPr>
          <a:xfrm>
            <a:off x="402529" y="1206186"/>
            <a:ext cx="11383766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s-es" sz="30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¿Qué parte os ha gustado más de La Hora del Código?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s-es" sz="30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¿Cuál ha sido la parte más difícil de La Hora del Código?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s-es" sz="30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¿Cómo habéis utilizado hoy las habilidades informáticas?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s-es" sz="30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¿Qué habéis aprendido hoy?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s-es" sz="30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¿Por qué la informática es importante para todo el mundo?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s-es" sz="30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¿Os gustaría volver a probar Minecraft: Education Edition?</a:t>
            </a:r>
          </a:p>
        </p:txBody>
      </p:sp>
    </p:spTree>
    <p:extLst>
      <p:ext uri="{BB962C8B-B14F-4D97-AF65-F5344CB8AC3E}">
        <p14:creationId xmlns:p14="http://schemas.microsoft.com/office/powerpoint/2010/main" val="6962996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5847E2-B9CA-455F-8C43-B4322D66D9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4200" y="2025650"/>
            <a:ext cx="4161981" cy="1107996"/>
          </a:xfrm>
        </p:spPr>
        <p:txBody>
          <a:bodyPr/>
          <a:lstStyle/>
          <a:p>
            <a:r>
              <a:rPr lang="es-es"/>
              <a:t>Certificado de finalización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5B2C6F9-CB45-42AC-9FBB-47060105DE0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s-es" dirty="0">
                <a:hlinkClick r:id="rId2"/>
              </a:rPr>
              <a:t>aka.ms/HOC21certificate</a:t>
            </a:r>
            <a:endParaRPr lang="en-CA" dirty="0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4C55A86A-11C3-4795-8601-2B645741B46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8322" y="584065"/>
            <a:ext cx="7539093" cy="5776955"/>
          </a:xfrm>
          <a:prstGeom prst="rect">
            <a:avLst/>
          </a:prstGeom>
        </p:spPr>
      </p:pic>
      <p:pic>
        <p:nvPicPr>
          <p:cNvPr id="16" name="Picture 15" descr="Texto, logotipo&#10;&#10;Descripción generada automáticamente">
            <a:extLst>
              <a:ext uri="{FF2B5EF4-FFF2-40B4-BE49-F238E27FC236}">
                <a16:creationId xmlns:a16="http://schemas.microsoft.com/office/drawing/2014/main" id="{A32E61FF-A022-4CE9-88F1-C8E15517D90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5"/>
              </a:ext>
            </a:extLst>
          </a:blip>
          <a:stretch>
            <a:fillRect/>
          </a:stretch>
        </p:blipFill>
        <p:spPr>
          <a:xfrm>
            <a:off x="586390" y="6400800"/>
            <a:ext cx="1483279" cy="360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2173229"/>
      </p:ext>
    </p:extLst>
  </p:cSld>
  <p:clrMapOvr>
    <a:masterClrMapping/>
  </p:clrMapOvr>
  <p:transition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>
            <a:extLst>
              <a:ext uri="{FF2B5EF4-FFF2-40B4-BE49-F238E27FC236}">
                <a16:creationId xmlns:a16="http://schemas.microsoft.com/office/drawing/2014/main" id="{547E3655-A700-49B3-81EA-B6CEFDD323CB}"/>
              </a:ext>
            </a:extLst>
          </p:cNvPr>
          <p:cNvSpPr txBox="1">
            <a:spLocks/>
          </p:cNvSpPr>
          <p:nvPr/>
        </p:nvSpPr>
        <p:spPr>
          <a:xfrm>
            <a:off x="694943" y="6906"/>
            <a:ext cx="11018520" cy="1415772"/>
          </a:xfrm>
          <a:prstGeom prst="rect">
            <a:avLst/>
          </a:prstGeom>
          <a:noFill/>
        </p:spPr>
        <p:txBody>
          <a:bodyPr vert="horz" wrap="square" lIns="0" tIns="91440" rIns="0" bIns="91440" rtlCol="0" anchor="b" anchorCtr="0">
            <a:spAutoFit/>
          </a:bodyPr>
          <a:lstStyle>
            <a:lvl1pPr algn="l" defTabSz="932742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5878" b="1" kern="1200" cap="none" spc="-98" baseline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pPr algn="ctr"/>
            <a:r>
              <a:rPr lang="es-es" sz="4000" dirty="0">
                <a:latin typeface="Torque Bold" panose="020B0803030202050203" pitchFamily="34" charset="0"/>
              </a:rPr>
              <a:t>Te damos la bienvenida a </a:t>
            </a:r>
          </a:p>
          <a:p>
            <a:pPr algn="ctr"/>
            <a:r>
              <a:rPr lang="es-es" sz="4000" dirty="0">
                <a:latin typeface="Torque Bold" panose="020B0803030202050203" pitchFamily="34" charset="0"/>
              </a:rPr>
              <a:t>La Hora del Código 2021 de Minecraft: CronoCraft</a:t>
            </a:r>
            <a:endParaRPr lang="en-CA" sz="4000" dirty="0">
              <a:latin typeface="Torque Bold" panose="020B0803030202050203" pitchFamily="34" charset="0"/>
            </a:endParaRPr>
          </a:p>
        </p:txBody>
      </p:sp>
      <p:pic>
        <p:nvPicPr>
          <p:cNvPr id="2" name="Picture 1" descr="Una captura de pantalla de un videojuego&#10;&#10;Descripción generada automáticamente">
            <a:extLst>
              <a:ext uri="{FF2B5EF4-FFF2-40B4-BE49-F238E27FC236}">
                <a16:creationId xmlns:a16="http://schemas.microsoft.com/office/drawing/2014/main" id="{EBE35469-F1ED-4C40-9153-30C108F74D4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73778" y="2001750"/>
            <a:ext cx="6844444" cy="3847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9220137"/>
      </p:ext>
    </p:extLst>
  </p:cSld>
  <p:clrMapOvr>
    <a:masterClrMapping/>
  </p:clrMapOvr>
  <p:transition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D31C27-C323-4A7B-BA1F-6F54CDB1A1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/>
              <a:t>Cómo prepararse para la semana de formación en informática 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05AD7A7-78B7-4E41-8F4A-638607E5A70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86390" y="1754458"/>
            <a:ext cx="11018520" cy="4481227"/>
          </a:xfrm>
        </p:spPr>
        <p:txBody>
          <a:bodyPr/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s-es" dirty="0"/>
              <a:t>Completa la Hora del Código 2021: CronoCraft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s-es" dirty="0"/>
              <a:t>Descarga una copia de las </a:t>
            </a:r>
            <a:r>
              <a:rPr lang="es-es" dirty="0">
                <a:hlinkClick r:id="rId2"/>
              </a:rPr>
              <a:t>claves de respuesta</a:t>
            </a:r>
            <a:endParaRPr lang="en-CA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s-es" dirty="0"/>
              <a:t>Lee la </a:t>
            </a:r>
            <a:r>
              <a:rPr lang="es-es" dirty="0">
                <a:hlinkClick r:id="rId3"/>
              </a:rPr>
              <a:t>Guía del docente </a:t>
            </a:r>
            <a:endParaRPr lang="en-CA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s-es" dirty="0"/>
              <a:t>Echa un vistazo a las actividades de extensión de los </a:t>
            </a:r>
            <a:r>
              <a:rPr lang="es-es" dirty="0">
                <a:hlinkClick r:id="rId4"/>
              </a:rPr>
              <a:t>planes de lecciones integrados sobre informática</a:t>
            </a:r>
            <a:endParaRPr lang="en-CA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s-es" dirty="0"/>
              <a:t>¡Ve </a:t>
            </a:r>
            <a:r>
              <a:rPr lang="es-es" dirty="0">
                <a:hlinkClick r:id="rId5"/>
              </a:rPr>
              <a:t>más allá de la Hora del Código </a:t>
            </a:r>
            <a:r>
              <a:rPr lang="es-es" dirty="0"/>
              <a:t>con estos mundos tan divertidos!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CA" dirty="0"/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CA" dirty="0"/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CA" dirty="0"/>
          </a:p>
        </p:txBody>
      </p:sp>
      <p:pic>
        <p:nvPicPr>
          <p:cNvPr id="8" name="Picture 7" descr="Texto, logotipo&#10;&#10;Descripción generada automáticamente">
            <a:extLst>
              <a:ext uri="{FF2B5EF4-FFF2-40B4-BE49-F238E27FC236}">
                <a16:creationId xmlns:a16="http://schemas.microsoft.com/office/drawing/2014/main" id="{E95BC96F-B848-4172-B019-0B678199F47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7"/>
              </a:ext>
            </a:extLst>
          </a:blip>
          <a:stretch>
            <a:fillRect/>
          </a:stretch>
        </p:blipFill>
        <p:spPr>
          <a:xfrm>
            <a:off x="586390" y="6400800"/>
            <a:ext cx="1483279" cy="360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8744153"/>
      </p:ext>
    </p:extLst>
  </p:cSld>
  <p:clrMapOvr>
    <a:masterClrMapping/>
  </p:clrMapOvr>
  <p:transition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D31C27-C323-4A7B-BA1F-6F54CDB1A1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/>
              <a:t>Cómo impartir la sesión de una hora 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05AD7A7-78B7-4E41-8F4A-638607E5A70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86390" y="1219200"/>
            <a:ext cx="11018520" cy="4708981"/>
          </a:xfrm>
        </p:spPr>
        <p:txBody>
          <a:bodyPr/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s-es" sz="1800" b="1" dirty="0"/>
              <a:t>Preséntate </a:t>
            </a:r>
            <a:r>
              <a:rPr lang="es-es" sz="1800" dirty="0"/>
              <a:t>(2 min)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s-es" sz="1800" dirty="0"/>
              <a:t>Presenta el </a:t>
            </a:r>
            <a:r>
              <a:rPr lang="es-es" sz="1800" b="1" dirty="0"/>
              <a:t>tema de la lección </a:t>
            </a:r>
            <a:r>
              <a:rPr lang="es-es" sz="1800" dirty="0"/>
              <a:t> (que encontrarás en la </a:t>
            </a:r>
            <a:r>
              <a:rPr lang="es-es" sz="1800" dirty="0">
                <a:hlinkClick r:id="rId2"/>
              </a:rPr>
              <a:t>Guía del docente) </a:t>
            </a:r>
            <a:r>
              <a:rPr lang="es-es" sz="1800" dirty="0"/>
              <a:t>(1 min)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s-es" sz="1800" dirty="0"/>
              <a:t>Comparte la pantalla y reproduce el </a:t>
            </a:r>
            <a:r>
              <a:rPr lang="es-es" sz="1800" dirty="0">
                <a:hlinkClick r:id="rId3"/>
              </a:rPr>
              <a:t>vídeo tutorial</a:t>
            </a:r>
            <a:r>
              <a:rPr lang="es-es" sz="1800" dirty="0"/>
              <a:t> (2 min) (no te olvides de compartir el audio)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s-es" sz="1800" dirty="0"/>
              <a:t>Presenta los </a:t>
            </a:r>
            <a:r>
              <a:rPr lang="es-es" sz="1800" b="1" dirty="0"/>
              <a:t>conceptos de la lección</a:t>
            </a:r>
            <a:r>
              <a:rPr lang="es-es" sz="1800" dirty="0"/>
              <a:t> (que encontrarás en la Guía del docente y en las diapositivas 5-8) (5 min)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s-es" sz="1800" dirty="0"/>
              <a:t>Repasa los </a:t>
            </a:r>
            <a:r>
              <a:rPr lang="es-es" sz="1800" b="1" dirty="0"/>
              <a:t>Consejos y trucos </a:t>
            </a:r>
            <a:r>
              <a:rPr lang="es-es" sz="1800" dirty="0"/>
              <a:t>(diapositiva 7) (3 min)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s-es" sz="1800" dirty="0"/>
              <a:t>Comparte la pantalla, abre el mundo y </a:t>
            </a:r>
            <a:r>
              <a:rPr lang="es-es" sz="1800" b="1" dirty="0"/>
              <a:t>juega a la primera actividad </a:t>
            </a:r>
            <a:r>
              <a:rPr lang="es-es" sz="1800" dirty="0"/>
              <a:t>(introducción + La banda de jazz) y pide a los alumnos que la sigan (10-15 min) Utiliza las </a:t>
            </a:r>
            <a:r>
              <a:rPr lang="es-es" sz="1800" dirty="0">
                <a:hlinkClick r:id="rId4"/>
              </a:rPr>
              <a:t>diapositivas para los estudiantes</a:t>
            </a:r>
            <a:r>
              <a:rPr lang="es-es" sz="1800" dirty="0"/>
              <a:t> para obtener ayuda adicional.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s-es" sz="1800" dirty="0"/>
              <a:t>Pide a los estudiantes que </a:t>
            </a:r>
            <a:r>
              <a:rPr lang="es-es" sz="1800" b="1" dirty="0"/>
              <a:t>realicen dos actividades más por su cuenta</a:t>
            </a:r>
            <a:r>
              <a:rPr lang="es-es" sz="1800" dirty="0"/>
              <a:t> e invítales a hacer todas las preguntas que necesiten (20 min) </a:t>
            </a:r>
          </a:p>
          <a:p>
            <a:pPr marL="685800" lvl="1" indent="-457200">
              <a:buFont typeface="Arial" panose="020B0604020202020204" pitchFamily="34" charset="0"/>
              <a:buChar char="•"/>
            </a:pPr>
            <a:r>
              <a:rPr lang="es-es" sz="1800" dirty="0"/>
              <a:t>Ten a mano la </a:t>
            </a:r>
            <a:r>
              <a:rPr lang="es-es" sz="1800" dirty="0">
                <a:hlinkClick r:id="rId5"/>
              </a:rPr>
              <a:t>clave de respuestas</a:t>
            </a:r>
            <a:r>
              <a:rPr lang="es-es" sz="1800" dirty="0"/>
              <a:t>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s-es" sz="1800" b="1" dirty="0"/>
              <a:t>Conclusión de la lección (diapositiva 10)</a:t>
            </a:r>
            <a:r>
              <a:rPr lang="es-es" sz="1800" dirty="0"/>
              <a:t> (5 min)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s-es" sz="1800" dirty="0"/>
              <a:t>El resto del tiempo se debe dedicar a responder preguntas de los estudiantes </a:t>
            </a:r>
            <a:r>
              <a:rPr lang="es-es" sz="1800" dirty="0">
                <a:sym typeface="Wingdings" panose="05000000000000000000" pitchFamily="2" charset="2"/>
              </a:rPr>
              <a:t></a:t>
            </a:r>
            <a:endParaRPr lang="en-CA" sz="1800" dirty="0"/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CA" sz="1800" dirty="0"/>
          </a:p>
        </p:txBody>
      </p:sp>
      <p:pic>
        <p:nvPicPr>
          <p:cNvPr id="8" name="Picture 7" descr="Texto, logotipo&#10;&#10;Descripción generada automáticamente">
            <a:extLst>
              <a:ext uri="{FF2B5EF4-FFF2-40B4-BE49-F238E27FC236}">
                <a16:creationId xmlns:a16="http://schemas.microsoft.com/office/drawing/2014/main" id="{04EEE2D6-06E6-45B1-80A7-BBA442250AB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7"/>
              </a:ext>
            </a:extLst>
          </a:blip>
          <a:stretch>
            <a:fillRect/>
          </a:stretch>
        </p:blipFill>
        <p:spPr>
          <a:xfrm>
            <a:off x="586390" y="6400800"/>
            <a:ext cx="1483279" cy="360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7875235"/>
      </p:ext>
    </p:extLst>
  </p:cSld>
  <p:clrMapOvr>
    <a:masterClrMapping/>
  </p:clrMapOvr>
  <p:transition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23EEC04-5491-4AA0-A760-FD654DED630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209026" y="2618427"/>
            <a:ext cx="6902856" cy="2120726"/>
          </a:xfrm>
        </p:spPr>
        <p:txBody>
          <a:bodyPr/>
          <a:lstStyle/>
          <a:p>
            <a:r>
              <a:rPr lang="es-es" dirty="0"/>
              <a:t>¿Cómo se utiliza la informática en mis aficiones o en diferentes profesiones?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8263889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53048" y="3819635"/>
            <a:ext cx="4401403" cy="849463"/>
          </a:xfrm>
        </p:spPr>
        <p:txBody>
          <a:bodyPr wrap="square" anchor="b">
            <a:noAutofit/>
          </a:bodyPr>
          <a:lstStyle/>
          <a:p>
            <a:pPr algn="ctr">
              <a:lnSpc>
                <a:spcPct val="150000"/>
              </a:lnSpc>
            </a:pPr>
            <a:r>
              <a:rPr lang="es-es" sz="4000" dirty="0">
                <a:latin typeface="Torque Bold" panose="020B0803030202050203" pitchFamily="34" charset="0"/>
              </a:rPr>
              <a:t>¡La informática</a:t>
            </a:r>
            <a:br/>
            <a:r>
              <a:rPr lang="es-es" sz="4000" dirty="0">
                <a:latin typeface="Torque Bold" panose="020B0803030202050203" pitchFamily="34" charset="0"/>
              </a:rPr>
              <a:t>está </a:t>
            </a:r>
            <a:br/>
            <a:r>
              <a:rPr lang="es-es" sz="4000" dirty="0">
                <a:latin typeface="Torque Bold" panose="020B0803030202050203" pitchFamily="34" charset="0"/>
              </a:rPr>
              <a:t>en todas partes </a:t>
            </a:r>
            <a:r>
              <a:rPr lang="es-es" sz="4000" b="1" u="sng" dirty="0">
                <a:latin typeface="Torque Bold" panose="020B0803030202050203" pitchFamily="34" charset="0"/>
              </a:rPr>
              <a:t>y </a:t>
            </a:r>
            <a:br/>
            <a:r>
              <a:rPr lang="es-es" sz="4000" dirty="0">
                <a:latin typeface="Torque Bold" panose="020B0803030202050203" pitchFamily="34" charset="0"/>
              </a:rPr>
              <a:t>es para TODO EL MUNDO!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pic>
        <p:nvPicPr>
          <p:cNvPr id="3" name="Picture 2" descr="Una captura de pantalla de un videojuego&#10;&#10;Descripción generada automáticamente">
            <a:extLst>
              <a:ext uri="{FF2B5EF4-FFF2-40B4-BE49-F238E27FC236}">
                <a16:creationId xmlns:a16="http://schemas.microsoft.com/office/drawing/2014/main" id="{7A36244E-C532-49A3-804E-5D0678DFFC7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4381" y="1238490"/>
            <a:ext cx="6844444" cy="3847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8059482"/>
      </p:ext>
    </p:extLst>
  </p:cSld>
  <p:clrMapOvr>
    <a:masterClrMapping/>
  </p:clrMapOvr>
  <p:transition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B41A36E2-6BDB-4244-863E-940EDFD79259}"/>
              </a:ext>
            </a:extLst>
          </p:cNvPr>
          <p:cNvSpPr/>
          <p:nvPr/>
        </p:nvSpPr>
        <p:spPr bwMode="auto">
          <a:xfrm>
            <a:off x="5933754" y="0"/>
            <a:ext cx="6258246" cy="6858000"/>
          </a:xfrm>
          <a:prstGeom prst="rect">
            <a:avLst/>
          </a:prstGeom>
          <a:solidFill>
            <a:srgbClr val="38BE7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19559D8F-CB1F-454C-86A2-004ABE98C4BD}"/>
              </a:ext>
            </a:extLst>
          </p:cNvPr>
          <p:cNvSpPr txBox="1"/>
          <p:nvPr/>
        </p:nvSpPr>
        <p:spPr>
          <a:xfrm>
            <a:off x="592219" y="1866385"/>
            <a:ext cx="4749316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0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Eres un informático del Instituto de Grandes Errores del Tiempo y tu trabajo es corregir las misteriosas grietas del tiempo que están surgiendo en la historia y descubrir quién (o qué) las está provocando.</a:t>
            </a:r>
          </a:p>
          <a:p>
            <a:endParaRPr lang="en-US" sz="2000" dirty="0">
              <a:solidFill>
                <a:schemeClr val="accent5">
                  <a:alpha val="99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r>
              <a:rPr lang="es-es" sz="2000" b="1" dirty="0">
                <a:solidFill>
                  <a:schemeClr val="accent4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¿Ayudarás a corregir las grietas del tiempo y salvar el futuro con tus superpoderes de programación?</a:t>
            </a:r>
          </a:p>
          <a:p>
            <a:endParaRPr lang="en-US" sz="2000" dirty="0">
              <a:solidFill>
                <a:schemeClr val="accent5">
                  <a:alpha val="99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endParaRPr lang="en-US" sz="2000" dirty="0">
              <a:solidFill>
                <a:schemeClr val="accent5">
                  <a:alpha val="99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864029A-6F67-47B1-8D98-5B0CE499B827}"/>
              </a:ext>
            </a:extLst>
          </p:cNvPr>
          <p:cNvSpPr txBox="1"/>
          <p:nvPr/>
        </p:nvSpPr>
        <p:spPr>
          <a:xfrm>
            <a:off x="6403694" y="819720"/>
            <a:ext cx="5086817" cy="36779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" sz="2400" b="1" dirty="0">
                <a:solidFill>
                  <a:schemeClr val="tx1">
                    <a:alpha val="99000"/>
                  </a:schemeClr>
                </a:solidFill>
                <a:latin typeface="+mj-lt"/>
                <a:ea typeface="Noto Sans" panose="020B0502040504020204" pitchFamily="34" charset="0"/>
                <a:cs typeface="Noto Sans" panose="020B0502040504020204" pitchFamily="34" charset="0"/>
              </a:rPr>
              <a:t>En tu misión de CronoCraft, </a:t>
            </a:r>
          </a:p>
          <a:p>
            <a:r>
              <a:rPr lang="es-es" sz="2400" b="1" dirty="0">
                <a:solidFill>
                  <a:schemeClr val="tx1">
                    <a:alpha val="99000"/>
                  </a:schemeClr>
                </a:solidFill>
                <a:latin typeface="+mj-lt"/>
                <a:ea typeface="Noto Sans" panose="020B0502040504020204" pitchFamily="34" charset="0"/>
                <a:cs typeface="Noto Sans" panose="020B0502040504020204" pitchFamily="34" charset="0"/>
              </a:rPr>
              <a:t>tendrás que hacer lo siguiente:</a:t>
            </a:r>
          </a:p>
          <a:p>
            <a:r>
              <a:rPr lang="es-es" sz="2000" dirty="0">
                <a:solidFill>
                  <a:schemeClr val="bg1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 </a:t>
            </a:r>
          </a:p>
          <a:p>
            <a:pPr marL="800100" lvl="1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s-es" sz="2000" dirty="0">
                <a:solidFill>
                  <a:schemeClr val="bg1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Viajar atrás en el tiempo a momentos apasionantes de la historia del mundo.</a:t>
            </a:r>
          </a:p>
          <a:p>
            <a:pPr marL="800100" lvl="1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s-es" sz="2000" dirty="0">
                <a:solidFill>
                  <a:schemeClr val="bg1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Programar a tu Agent del tiempo para que corrija tres grietas del tiempo.</a:t>
            </a:r>
          </a:p>
          <a:p>
            <a:pPr marL="800100" lvl="1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s-es" sz="2000" dirty="0">
                <a:solidFill>
                  <a:schemeClr val="bg1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Utilizar las pistas para identificar al culpable (es decir, quién o qué está provocando las grietas del tiempo).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56838E97-67A0-4E2B-80E8-6DA2E1B0457B}"/>
              </a:ext>
            </a:extLst>
          </p:cNvPr>
          <p:cNvSpPr txBox="1"/>
          <p:nvPr/>
        </p:nvSpPr>
        <p:spPr>
          <a:xfrm>
            <a:off x="592219" y="740777"/>
            <a:ext cx="5169846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" sz="2400" dirty="0">
                <a:solidFill>
                  <a:schemeClr val="accent5">
                    <a:alpha val="99000"/>
                  </a:schemeClr>
                </a:solidFill>
                <a:latin typeface="+mj-lt"/>
                <a:ea typeface="Noto Sans" panose="020B0502040504020204" pitchFamily="34" charset="0"/>
                <a:cs typeface="Noto Sans" panose="020B0502040504020204" pitchFamily="34" charset="0"/>
              </a:rPr>
              <a:t>¿Todo listo </a:t>
            </a:r>
          </a:p>
          <a:p>
            <a:r>
              <a:rPr lang="es-es" sz="2400" dirty="0">
                <a:solidFill>
                  <a:schemeClr val="accent5">
                    <a:alpha val="99000"/>
                  </a:schemeClr>
                </a:solidFill>
                <a:latin typeface="+mj-lt"/>
                <a:ea typeface="Noto Sans" panose="020B0502040504020204" pitchFamily="34" charset="0"/>
                <a:cs typeface="Noto Sans" panose="020B0502040504020204" pitchFamily="34" charset="0"/>
              </a:rPr>
              <a:t>para vivir aventuras viajando por el tiempo?</a:t>
            </a:r>
            <a:endParaRPr lang="en-US" sz="24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9422706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519692" y="300724"/>
            <a:ext cx="11149439" cy="795528"/>
          </a:xfrm>
        </p:spPr>
        <p:txBody>
          <a:bodyPr/>
          <a:lstStyle/>
          <a:p>
            <a:r>
              <a:rPr lang="es-es" dirty="0"/>
              <a:t>Vocabulario importante 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B20729CA-38EC-4517-A340-4577FDA63095}"/>
              </a:ext>
            </a:extLst>
          </p:cNvPr>
          <p:cNvSpPr txBox="1"/>
          <p:nvPr/>
        </p:nvSpPr>
        <p:spPr>
          <a:xfrm>
            <a:off x="519692" y="1096252"/>
            <a:ext cx="1114943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400" dirty="0">
                <a:solidFill>
                  <a:schemeClr val="accent5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Antes de empezar a jugar, hay varias cosas importantes que primero debemos entender. ¡Vamos a empezar revisando algunos conceptos!</a:t>
            </a:r>
          </a:p>
        </p:txBody>
      </p:sp>
      <p:graphicFrame>
        <p:nvGraphicFramePr>
          <p:cNvPr id="3" name="Table 4">
            <a:extLst>
              <a:ext uri="{FF2B5EF4-FFF2-40B4-BE49-F238E27FC236}">
                <a16:creationId xmlns:a16="http://schemas.microsoft.com/office/drawing/2014/main" id="{9020A9FB-D3EC-4BA7-9528-336C3C0DAF2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66364000"/>
              </p:ext>
            </p:extLst>
          </p:nvPr>
        </p:nvGraphicFramePr>
        <p:xfrm>
          <a:off x="573207" y="2146834"/>
          <a:ext cx="11042406" cy="3962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80802">
                  <a:extLst>
                    <a:ext uri="{9D8B030D-6E8A-4147-A177-3AD203B41FA5}">
                      <a16:colId xmlns:a16="http://schemas.microsoft.com/office/drawing/2014/main" val="3884788328"/>
                    </a:ext>
                  </a:extLst>
                </a:gridCol>
                <a:gridCol w="3680802">
                  <a:extLst>
                    <a:ext uri="{9D8B030D-6E8A-4147-A177-3AD203B41FA5}">
                      <a16:colId xmlns:a16="http://schemas.microsoft.com/office/drawing/2014/main" val="3103910590"/>
                    </a:ext>
                  </a:extLst>
                </a:gridCol>
                <a:gridCol w="3680802">
                  <a:extLst>
                    <a:ext uri="{9D8B030D-6E8A-4147-A177-3AD203B41FA5}">
                      <a16:colId xmlns:a16="http://schemas.microsoft.com/office/drawing/2014/main" val="253790316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s-es" sz="1600" dirty="0">
                          <a:solidFill>
                            <a:schemeClr val="accent5"/>
                          </a:solidFill>
                          <a:latin typeface="Noto Sans" panose="020B0502040504020204" pitchFamily="34" charset="0"/>
                          <a:ea typeface="Noto Sans" panose="020B0502040504020204" pitchFamily="34" charset="0"/>
                          <a:cs typeface="Noto Sans" panose="020B0502040504020204" pitchFamily="34" charset="0"/>
                        </a:rPr>
                        <a:t>Agent del tiempo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600" dirty="0">
                          <a:solidFill>
                            <a:schemeClr val="accent5"/>
                          </a:solidFill>
                          <a:latin typeface="Noto Sans" panose="020B0502040504020204" pitchFamily="34" charset="0"/>
                          <a:ea typeface="Noto Sans" panose="020B0502040504020204" pitchFamily="34" charset="0"/>
                          <a:cs typeface="Noto Sans" panose="020B0502040504020204" pitchFamily="34" charset="0"/>
                        </a:rPr>
                        <a:t>Instituto de Grandes Errores del Tiempo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600" dirty="0">
                          <a:solidFill>
                            <a:schemeClr val="accent5"/>
                          </a:solidFill>
                          <a:latin typeface="Noto Sans" panose="020B0502040504020204" pitchFamily="34" charset="0"/>
                          <a:ea typeface="Noto Sans" panose="020B0502040504020204" pitchFamily="34" charset="0"/>
                          <a:cs typeface="Noto Sans" panose="020B0502040504020204" pitchFamily="34" charset="0"/>
                        </a:rPr>
                        <a:t>Grieta del tiempo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532344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s-es" sz="1800" dirty="0">
                          <a:latin typeface="Noto Sans" panose="020B0502040504020204" pitchFamily="34" charset="0"/>
                          <a:ea typeface="Noto Sans" panose="020B0502040504020204" pitchFamily="34" charset="0"/>
                          <a:cs typeface="Noto Sans" panose="020B0502040504020204" pitchFamily="34" charset="0"/>
                        </a:rPr>
                        <a:t>Este es el robot que programaremos para que nos ayuden a corregir las grietas del tiempo.</a:t>
                      </a: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800" dirty="0">
                          <a:latin typeface="Noto Sans" panose="020B0502040504020204" pitchFamily="34" charset="0"/>
                          <a:ea typeface="Noto Sans" panose="020B0502040504020204" pitchFamily="34" charset="0"/>
                          <a:cs typeface="Noto Sans" panose="020B0502040504020204" pitchFamily="34" charset="0"/>
                        </a:rPr>
                        <a:t>Eres un informático que trabaja en el Instituto de Grandes Errores del Tiempo. Tu cometido es vigilar y mantener el orden del tiempo. </a:t>
                      </a: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800" dirty="0">
                          <a:latin typeface="Noto Sans" panose="020B0502040504020204" pitchFamily="34" charset="0"/>
                          <a:ea typeface="Noto Sans" panose="020B0502040504020204" pitchFamily="34" charset="0"/>
                          <a:cs typeface="Noto Sans" panose="020B0502040504020204" pitchFamily="34" charset="0"/>
                        </a:rPr>
                        <a:t>Es un gran problema (o cambio) que ha ocurrido en la línea temporal de la historia de la Tierra. Las grietas del tiempo se muestran en el ordenador central.</a:t>
                      </a: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08817006"/>
                  </a:ext>
                </a:extLst>
              </a:tr>
            </a:tbl>
          </a:graphicData>
        </a:graphic>
      </p:graphicFrame>
      <p:pic>
        <p:nvPicPr>
          <p:cNvPr id="7" name="Picture 6">
            <a:extLst>
              <a:ext uri="{FF2B5EF4-FFF2-40B4-BE49-F238E27FC236}">
                <a16:creationId xmlns:a16="http://schemas.microsoft.com/office/drawing/2014/main" id="{D5B809D7-F6BA-45A3-874C-BC5A378098E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6610" y="4200384"/>
            <a:ext cx="2763840" cy="1561364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BFC537D8-C713-4283-9901-1AB245CAC00B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287913" y="4531997"/>
            <a:ext cx="3062514" cy="1275614"/>
          </a:xfrm>
          <a:prstGeom prst="rect">
            <a:avLst/>
          </a:prstGeom>
        </p:spPr>
      </p:pic>
      <p:pic>
        <p:nvPicPr>
          <p:cNvPr id="9" name="Picture 8" descr="Imagen que contiene texto, objetos, despacho, desorden &#10;&#10;Descripción generada automáticamente">
            <a:extLst>
              <a:ext uri="{FF2B5EF4-FFF2-40B4-BE49-F238E27FC236}">
                <a16:creationId xmlns:a16="http://schemas.microsoft.com/office/drawing/2014/main" id="{DF86B156-8584-428D-BA0D-61969F9B408B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4917"/>
          <a:stretch/>
        </p:blipFill>
        <p:spPr>
          <a:xfrm>
            <a:off x="1413746" y="3711938"/>
            <a:ext cx="2253448" cy="21543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99678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7EBE1C-9563-4563-82F9-E1B34AD7D3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Consejos y trucos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1F9C96B-D860-4DC9-A0B8-E9ED75DC948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86390" y="1316188"/>
            <a:ext cx="11018520" cy="3250121"/>
          </a:xfrm>
        </p:spPr>
        <p:txBody>
          <a:bodyPr vert="horz" wrap="square" lIns="0" tIns="0" rIns="0" bIns="0" rtlCol="0" anchor="t">
            <a:spAutoFit/>
          </a:bodyPr>
          <a:lstStyle/>
          <a:p>
            <a:r>
              <a:rPr lang="es-es" dirty="0"/>
              <a:t>Haz un dibujo</a:t>
            </a:r>
          </a:p>
          <a:p>
            <a:pPr marL="685800" lvl="1" indent="-457200">
              <a:buFont typeface="Arial" panose="020B0604020202020204" pitchFamily="34" charset="0"/>
              <a:buChar char="•"/>
            </a:pPr>
            <a:r>
              <a:rPr lang="es-es" dirty="0"/>
              <a:t>Anima a los estudiantes a que dibujen la ruta que tienen pensado que realice el Agent para ayudarles a planificarla y ajustar sus variables</a:t>
            </a:r>
            <a:endParaRPr lang="en-CA" dirty="0">
              <a:cs typeface="Segoe UI"/>
            </a:endParaRPr>
          </a:p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  <a:defRPr/>
            </a:pPr>
            <a:endParaRPr kumimoji="0" lang="en-CA" sz="2800" b="0" i="0" u="none" strike="noStrike" kern="1200" cap="none" spc="0" normalizeH="0" baseline="0" noProof="0" dirty="0">
              <a:ln>
                <a:noFill/>
              </a:ln>
              <a:gradFill>
                <a:gsLst>
                  <a:gs pos="1250">
                    <a:srgbClr val="1A1A1A"/>
                  </a:gs>
                  <a:gs pos="100000">
                    <a:srgbClr val="1A1A1A"/>
                  </a:gs>
                </a:gsLst>
                <a:lin ang="5400000" scaled="0"/>
              </a:gradFill>
              <a:effectLst/>
              <a:uLnTx/>
              <a:uFillTx/>
              <a:latin typeface="Segoe UI Semilight" panose="020B0402040204020203" pitchFamily="34" charset="0"/>
              <a:ea typeface="+mn-ea"/>
              <a:cs typeface="Segoe UI Semilight" panose="020B0402040204020203" pitchFamily="34" charset="0"/>
            </a:endParaRPr>
          </a:p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  <a:defRPr/>
            </a:pPr>
            <a:r>
              <a:rPr kumimoji="0" lang="es-es" sz="28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250">
                      <a:srgbClr val="1A1A1A"/>
                    </a:gs>
                    <a:gs pos="100000">
                      <a:srgbClr val="1A1A1A"/>
                    </a:gs>
                  </a:gsLst>
                  <a:lin ang="5400000" scaled="0"/>
                </a:gra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Lector inmersivo</a:t>
            </a:r>
            <a:endParaRPr lang="en-CA" dirty="0"/>
          </a:p>
          <a:p>
            <a:pPr marL="685800" lvl="1" indent="-457200">
              <a:buFont typeface="Arial" panose="020B0604020202020204" pitchFamily="34" charset="0"/>
              <a:buChar char="•"/>
            </a:pPr>
            <a:r>
              <a:rPr lang="es-es" dirty="0"/>
              <a:t>Los estudiantes pueden hacer clic en el icono del lector inmersivo para leer o traducir el texto</a:t>
            </a:r>
          </a:p>
          <a:p>
            <a:pPr marL="685800" lvl="1" indent="-457200">
              <a:buFont typeface="Arial" panose="020B0604020202020204" pitchFamily="34" charset="0"/>
              <a:buChar char="•"/>
            </a:pPr>
            <a:endParaRPr lang="en-CA" dirty="0"/>
          </a:p>
          <a:p>
            <a:pPr marL="685800" lvl="1" indent="-457200">
              <a:buFont typeface="Arial" panose="020B0604020202020204" pitchFamily="34" charset="0"/>
              <a:buChar char="•"/>
            </a:pPr>
            <a:endParaRPr lang="en-CA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78ACC6A-C4A7-4C07-BE28-E6249E86D0FD}"/>
              </a:ext>
            </a:extLst>
          </p:cNvPr>
          <p:cNvSpPr txBox="1"/>
          <p:nvPr/>
        </p:nvSpPr>
        <p:spPr>
          <a:xfrm>
            <a:off x="7543800" y="6476637"/>
            <a:ext cx="4061110" cy="3639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" dirty="0"/>
              <a:t>https://aka.ms/HOC21educatorguide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5AE42F0-D0FB-476E-B14F-1C030B66EFD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891"/>
          <a:stretch/>
        </p:blipFill>
        <p:spPr>
          <a:xfrm>
            <a:off x="3173755" y="3954528"/>
            <a:ext cx="1201762" cy="1422400"/>
          </a:xfrm>
          <a:prstGeom prst="rect">
            <a:avLst/>
          </a:prstGeom>
        </p:spPr>
      </p:pic>
      <p:pic>
        <p:nvPicPr>
          <p:cNvPr id="8" name="Picture 7" descr="Texto, logotipo&#10;&#10;Descripción generada automáticamente">
            <a:extLst>
              <a:ext uri="{FF2B5EF4-FFF2-40B4-BE49-F238E27FC236}">
                <a16:creationId xmlns:a16="http://schemas.microsoft.com/office/drawing/2014/main" id="{7914081E-3959-4EE2-97B7-88576F3941C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586390" y="6400800"/>
            <a:ext cx="1483279" cy="360224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FF214CB2-006F-4219-B2D4-C1DA4C4B5CAD}"/>
              </a:ext>
            </a:extLst>
          </p:cNvPr>
          <p:cNvSpPr txBox="1"/>
          <p:nvPr/>
        </p:nvSpPr>
        <p:spPr>
          <a:xfrm>
            <a:off x="4418342" y="4037825"/>
            <a:ext cx="5103510" cy="135421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es-es" sz="1100" dirty="0">
                <a:gradFill>
                  <a:gsLst>
                    <a:gs pos="2917">
                      <a:schemeClr val="tx1"/>
                    </a:gs>
                    <a:gs pos="30000">
                      <a:schemeClr val="tx1"/>
                    </a:gs>
                  </a:gsLst>
                  <a:lin ang="5400000" scaled="0"/>
                </a:gradFill>
              </a:rPr>
              <a:t>El lector inmersivo se puede abrir dentro de Minecraft para leer carteles y diálogos de los NPC. ¡Es muy útil!</a:t>
            </a:r>
            <a:br/>
            <a:br/>
            <a:r>
              <a:rPr lang="es-es" sz="1100" dirty="0">
                <a:gradFill>
                  <a:gsLst>
                    <a:gs pos="2917">
                      <a:schemeClr val="tx1"/>
                    </a:gs>
                    <a:gs pos="30000">
                      <a:schemeClr val="tx1"/>
                    </a:gs>
                  </a:gsLst>
                  <a:lin ang="5400000" scaled="0"/>
                </a:gradFill>
              </a:rPr>
              <a:t>Es una gran ayuda para leer y puede traducir el texto y leerlo en voz alta.</a:t>
            </a:r>
          </a:p>
          <a:p>
            <a:pPr algn="l"/>
            <a:endParaRPr lang="en-US" sz="1100" dirty="0">
              <a:gradFill>
                <a:gsLst>
                  <a:gs pos="2917">
                    <a:schemeClr val="tx1"/>
                  </a:gs>
                  <a:gs pos="30000">
                    <a:schemeClr val="tx1"/>
                  </a:gs>
                </a:gsLst>
                <a:lin ang="5400000" scaled="0"/>
              </a:gradFill>
            </a:endParaRPr>
          </a:p>
          <a:p>
            <a:pPr algn="l"/>
            <a:r>
              <a:rPr lang="es-es" sz="1100" dirty="0">
                <a:gradFill>
                  <a:gsLst>
                    <a:gs pos="2917">
                      <a:schemeClr val="tx1"/>
                    </a:gs>
                    <a:gs pos="30000">
                      <a:schemeClr val="tx1"/>
                    </a:gs>
                  </a:gsLst>
                  <a:lin ang="5400000" scaled="0"/>
                </a:gradFill>
              </a:rPr>
              <a:t>Aprende a usar el lector inmersivo en Minecraft: Education Edition aquí: </a:t>
            </a:r>
            <a:r>
              <a:rPr lang="es-es" sz="1100" dirty="0">
                <a:gradFill>
                  <a:gsLst>
                    <a:gs pos="2917">
                      <a:schemeClr val="tx1"/>
                    </a:gs>
                    <a:gs pos="30000">
                      <a:schemeClr val="tx1"/>
                    </a:gs>
                  </a:gsLst>
                  <a:lin ang="5400000" scaled="0"/>
                </a:gradFill>
                <a:hlinkClick r:id="rId5"/>
              </a:rPr>
              <a:t>https://youtu.be/BkmFIpSDJ7A</a:t>
            </a:r>
            <a:r>
              <a:rPr lang="es-es" sz="1100" dirty="0">
                <a:gradFill>
                  <a:gsLst>
                    <a:gs pos="2917">
                      <a:schemeClr val="tx1"/>
                    </a:gs>
                    <a:gs pos="30000">
                      <a:schemeClr val="tx1"/>
                    </a:gs>
                  </a:gsLst>
                  <a:lin ang="5400000" scaled="0"/>
                </a:gra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4198011257"/>
      </p:ext>
    </p:extLst>
  </p:cSld>
  <p:clrMapOvr>
    <a:masterClrMapping/>
  </p:clrMapOvr>
  <p:transition>
    <p:fade/>
  </p:transition>
</p:sld>
</file>

<file path=ppt/theme/theme1.xml><?xml version="1.0" encoding="utf-8"?>
<a:theme xmlns:a="http://schemas.openxmlformats.org/drawingml/2006/main" name="WHITE TEMPLATE">
  <a:themeElements>
    <a:clrScheme name="TT for white - NEW 2018">
      <a:dk1>
        <a:srgbClr val="1A1A1A"/>
      </a:dk1>
      <a:lt1>
        <a:srgbClr val="FFFFFF"/>
      </a:lt1>
      <a:dk2>
        <a:srgbClr val="0D0D0D"/>
      </a:dk2>
      <a:lt2>
        <a:srgbClr val="E6E6E6"/>
      </a:lt2>
      <a:accent1>
        <a:srgbClr val="0078D4"/>
      </a:accent1>
      <a:accent2>
        <a:srgbClr val="002050"/>
      </a:accent2>
      <a:accent3>
        <a:srgbClr val="107C10"/>
      </a:accent3>
      <a:accent4>
        <a:srgbClr val="D73B01"/>
      </a:accent4>
      <a:accent5>
        <a:srgbClr val="737373"/>
      </a:accent5>
      <a:accent6>
        <a:srgbClr val="E6E6E6"/>
      </a:accent6>
      <a:hlink>
        <a:srgbClr val="0078D4"/>
      </a:hlink>
      <a:folHlink>
        <a:srgbClr val="0078D4"/>
      </a:folHlink>
    </a:clrScheme>
    <a:fontScheme name="Segoe UI Semibold - Segoe UI">
      <a:majorFont>
        <a:latin typeface="Segoe UI Semibold"/>
        <a:ea typeface=""/>
        <a:cs typeface=""/>
      </a:majorFont>
      <a:minorFont>
        <a:latin typeface="Segoe UI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>
          <a:noFill/>
          <a:headEnd type="none" w="med" len="med"/>
          <a:tailEnd type="none" w="med" len="med"/>
        </a:ln>
        <a:effectLst/>
      </a:spPr>
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<a:prstTxWarp prst="textNoShape">
          <a:avLst/>
        </a:prstTxWarp>
        <a:noAutofit/>
      </a:bodyPr>
      <a:lstStyle>
        <a:defPPr algn="l" defTabSz="932472" fontAlgn="base">
          <a:spcBef>
            <a:spcPct val="0"/>
          </a:spcBef>
          <a:spcAft>
            <a:spcPct val="0"/>
          </a:spcAft>
          <a:defRPr sz="2000" dirty="0" err="1" smtClean="0">
            <a:gradFill>
              <a:gsLst>
                <a:gs pos="0">
                  <a:srgbClr val="FFFFFF"/>
                </a:gs>
                <a:gs pos="100000">
                  <a:srgbClr val="FFFFFF"/>
                </a:gs>
              </a:gsLst>
              <a:lin ang="5400000" scaled="0"/>
            </a:gradFill>
            <a:ea typeface="Segoe UI" pitchFamily="34" charset="0"/>
            <a:cs typeface="Segoe UI" pitchFamily="34" charset="0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  <a:lnDef>
      <a:spPr>
        <a:ln>
          <a:solidFill>
            <a:schemeClr val="tx1"/>
          </a:solidFill>
          <a:headEnd type="none" w="lg" len="med"/>
          <a:tailEnd type="none" w="lg" len="med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spAutoFit/>
      </a:bodyPr>
      <a:lstStyle>
        <a:defPPr algn="l">
          <a:defRPr sz="2000" dirty="0" err="1" smtClean="0">
            <a:gradFill>
              <a:gsLst>
                <a:gs pos="2917">
                  <a:schemeClr val="tx1"/>
                </a:gs>
                <a:gs pos="30000">
                  <a:schemeClr val="tx1"/>
                </a:gs>
              </a:gsLst>
              <a:lin ang="5400000" scaled="0"/>
            </a:gra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16-9_Business_2018_39.potx" id="{2FD8DA59-2906-40AA-B62E-AF5C942C0248}" vid="{4D16908E-F893-4419-9F54-4B70E7743E7E}"/>
    </a:ext>
  </a:extLst>
</a:theme>
</file>

<file path=ppt/theme/theme2.xml><?xml version="1.0" encoding="utf-8"?>
<a:theme xmlns:a="http://schemas.openxmlformats.org/drawingml/2006/main" name="SOFT BLACK TEMPLATE">
  <a:themeElements>
    <a:clrScheme name="TT for Dark - NEW 2018">
      <a:dk1>
        <a:srgbClr val="1A1A1A"/>
      </a:dk1>
      <a:lt1>
        <a:srgbClr val="FFFFFF"/>
      </a:lt1>
      <a:dk2>
        <a:srgbClr val="0D0D0D"/>
      </a:dk2>
      <a:lt2>
        <a:srgbClr val="E6E6E6"/>
      </a:lt2>
      <a:accent1>
        <a:srgbClr val="0078D4"/>
      </a:accent1>
      <a:accent2>
        <a:srgbClr val="00BCF2"/>
      </a:accent2>
      <a:accent3>
        <a:srgbClr val="107C10"/>
      </a:accent3>
      <a:accent4>
        <a:srgbClr val="D73B01"/>
      </a:accent4>
      <a:accent5>
        <a:srgbClr val="FFB900"/>
      </a:accent5>
      <a:accent6>
        <a:srgbClr val="E6E6E6"/>
      </a:accent6>
      <a:hlink>
        <a:srgbClr val="00BCF2"/>
      </a:hlink>
      <a:folHlink>
        <a:srgbClr val="00BCF2"/>
      </a:folHlink>
    </a:clrScheme>
    <a:fontScheme name="Segoe UI Semibold - Segoe UI">
      <a:majorFont>
        <a:latin typeface="Segoe UI Semibold"/>
        <a:ea typeface=""/>
        <a:cs typeface=""/>
      </a:majorFont>
      <a:minorFont>
        <a:latin typeface="Segoe UI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>
          <a:noFill/>
          <a:headEnd type="none" w="med" len="med"/>
          <a:tailEnd type="none" w="med" len="med"/>
        </a:ln>
        <a:effectLst/>
      </a:spPr>
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<a:prstTxWarp prst="textNoShape">
          <a:avLst/>
        </a:prstTxWarp>
        <a:noAutofit/>
      </a:bodyPr>
      <a:lstStyle>
        <a:defPPr algn="l" defTabSz="932472" fontAlgn="base">
          <a:spcBef>
            <a:spcPct val="0"/>
          </a:spcBef>
          <a:spcAft>
            <a:spcPct val="0"/>
          </a:spcAft>
          <a:defRPr sz="2000" dirty="0" err="1" smtClean="0">
            <a:gradFill>
              <a:gsLst>
                <a:gs pos="0">
                  <a:srgbClr val="FFFFFF"/>
                </a:gs>
                <a:gs pos="100000">
                  <a:srgbClr val="FFFFFF"/>
                </a:gs>
              </a:gsLst>
              <a:lin ang="5400000" scaled="0"/>
            </a:gradFill>
            <a:ea typeface="Segoe UI" pitchFamily="34" charset="0"/>
            <a:cs typeface="Segoe UI" pitchFamily="34" charset="0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  <a:lnDef>
      <a:spPr>
        <a:ln>
          <a:solidFill>
            <a:schemeClr val="tx1"/>
          </a:solidFill>
          <a:headEnd type="none" w="lg" len="med"/>
          <a:tailEnd type="none" w="lg" len="med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spAutoFit/>
      </a:bodyPr>
      <a:lstStyle>
        <a:defPPr algn="l">
          <a:defRPr sz="2000" dirty="0" err="1" smtClean="0">
            <a:gradFill>
              <a:gsLst>
                <a:gs pos="2917">
                  <a:schemeClr val="tx1"/>
                </a:gs>
                <a:gs pos="30000">
                  <a:schemeClr val="tx1"/>
                </a:gs>
              </a:gsLst>
              <a:lin ang="5400000" scaled="0"/>
            </a:gra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16-9_Business_2018_39.potx" id="{2FD8DA59-2906-40AA-B62E-AF5C942C0248}" vid="{D6A74F59-E65D-4470-9E7C-15BA9F41A7BF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a87679a3-87ed-450a-99c2-4ab8a4a43958">
      <Terms xmlns="http://schemas.microsoft.com/office/infopath/2007/PartnerControls"/>
    </lcf76f155ced4ddcb4097134ff3c332f>
    <TaxCatchAll xmlns="230e9df3-be65-4c73-a93b-d1236ebd677e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6A7BC2A236C004BAFABC7D271945C80" ma:contentTypeVersion="15" ma:contentTypeDescription="Create a new document." ma:contentTypeScope="" ma:versionID="cebaa72239a79917a4573dceffa6a657">
  <xsd:schema xmlns:xsd="http://www.w3.org/2001/XMLSchema" xmlns:xs="http://www.w3.org/2001/XMLSchema" xmlns:p="http://schemas.microsoft.com/office/2006/metadata/properties" xmlns:ns2="a87679a3-87ed-450a-99c2-4ab8a4a43958" xmlns:ns3="230e9df3-be65-4c73-a93b-d1236ebd677e" xmlns:ns4="e74c29ac-f79a-4f34-af89-5379dff1dfc5" targetNamespace="http://schemas.microsoft.com/office/2006/metadata/properties" ma:root="true" ma:fieldsID="b2de8793eea7236320ca15d77029bfa1" ns2:_="" ns3:_="" ns4:_="">
    <xsd:import namespace="a87679a3-87ed-450a-99c2-4ab8a4a43958"/>
    <xsd:import namespace="230e9df3-be65-4c73-a93b-d1236ebd677e"/>
    <xsd:import namespace="e74c29ac-f79a-4f34-af89-5379dff1dfc5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2:MediaLengthInSeconds" minOccurs="0"/>
                <xsd:element ref="ns2:MediaServiceOCR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4:SharedWithUsers" minOccurs="0"/>
                <xsd:element ref="ns4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87679a3-87ed-450a-99c2-4ab8a4a4395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GenerationTime" ma:index="10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1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14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lcf76f155ced4ddcb4097134ff3c332f" ma:index="17" nillable="true" ma:taxonomy="true" ma:internalName="lcf76f155ced4ddcb4097134ff3c332f" ma:taxonomyFieldName="MediaServiceImageTags" ma:displayName="Image Tags" ma:readOnly="false" ma:fieldId="{5cf76f15-5ced-4ddc-b409-7134ff3c332f}" ma:taxonomyMulti="true" ma:sspId="e385fb40-52d4-4fae-9c5b-3e8ff8a5878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9" nillable="true" ma:displayName="MediaServiceDateTaken" ma:hidden="true" ma:internalName="MediaServiceDateTake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30e9df3-be65-4c73-a93b-d1236ebd677e" elementFormDefault="qualified">
    <xsd:import namespace="http://schemas.microsoft.com/office/2006/documentManagement/types"/>
    <xsd:import namespace="http://schemas.microsoft.com/office/infopath/2007/PartnerControls"/>
    <xsd:element name="TaxCatchAll" ma:index="18" nillable="true" ma:displayName="Taxonomy Catch All Column" ma:hidden="true" ma:list="{9496cabf-2136-4bc0-8567-4c8584119ad4}" ma:internalName="TaxCatchAll" ma:showField="CatchAllData" ma:web="e74c29ac-f79a-4f34-af89-5379dff1dfc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74c29ac-f79a-4f34-af89-5379dff1dfc5" elementFormDefault="qualified">
    <xsd:import namespace="http://schemas.microsoft.com/office/2006/documentManagement/types"/>
    <xsd:import namespace="http://schemas.microsoft.com/office/infopath/2007/PartnerControls"/>
    <xsd:element name="SharedWithUsers" ma:index="2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F990F116-B58F-4255-B05B-DA3808E0E5C6}">
  <ds:schemaRefs>
    <ds:schemaRef ds:uri="http://schemas.microsoft.com/office/infopath/2007/PartnerControls"/>
    <ds:schemaRef ds:uri="230e9df3-be65-4c73-a93b-d1236ebd677e"/>
    <ds:schemaRef ds:uri="http://schemas.openxmlformats.org/package/2006/metadata/core-properties"/>
    <ds:schemaRef ds:uri="http://purl.org/dc/terms/"/>
    <ds:schemaRef ds:uri="http://purl.org/dc/elements/1.1/"/>
    <ds:schemaRef ds:uri="http://www.w3.org/XML/1998/namespace"/>
    <ds:schemaRef ds:uri="http://schemas.microsoft.com/office/2006/documentManagement/types"/>
    <ds:schemaRef ds:uri="e74c29ac-f79a-4f34-af89-5379dff1dfc5"/>
    <ds:schemaRef ds:uri="a87679a3-87ed-450a-99c2-4ab8a4a43958"/>
    <ds:schemaRef ds:uri="http://schemas.microsoft.com/office/2006/metadata/properties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F0AEDBC5-0A9B-4929-92A4-920E2C3F696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a87679a3-87ed-450a-99c2-4ab8a4a43958"/>
    <ds:schemaRef ds:uri="230e9df3-be65-4c73-a93b-d1236ebd677e"/>
    <ds:schemaRef ds:uri="e74c29ac-f79a-4f34-af89-5379dff1dfc5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758FDAC0-319D-4A54-8D8E-1D42CB1F8004}">
  <ds:schemaRefs>
    <ds:schemaRef ds:uri="http://schemas.microsoft.com/sharepoint/v3/contenttype/forms"/>
  </ds:schemaRefs>
</ds:datastoreItem>
</file>

<file path=docMetadata/LabelInfo.xml><?xml version="1.0" encoding="utf-8"?>
<clbl:labelList xmlns:clbl="http://schemas.microsoft.com/office/2020/mipLabelMetadata">
  <clbl:label id="{f42aa342-8706-4288-bd11-ebb85995028c}" enabled="1" method="Standard" siteId="{72f988bf-86f1-41af-91ab-2d7cd011db47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3350</TotalTime>
  <Words>1077</Words>
  <Application>Microsoft Office PowerPoint</Application>
  <PresentationFormat>Widescreen</PresentationFormat>
  <Paragraphs>105</Paragraphs>
  <Slides>14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14</vt:i4>
      </vt:variant>
    </vt:vector>
  </HeadingPairs>
  <TitlesOfParts>
    <vt:vector size="25" baseType="lpstr">
      <vt:lpstr>Arial</vt:lpstr>
      <vt:lpstr>Consolas</vt:lpstr>
      <vt:lpstr>Noto Sans</vt:lpstr>
      <vt:lpstr>Segoe UI</vt:lpstr>
      <vt:lpstr>Segoe UI Light</vt:lpstr>
      <vt:lpstr>Segoe UI Semibold</vt:lpstr>
      <vt:lpstr>Segoe UI Semilight</vt:lpstr>
      <vt:lpstr>Torque Bold</vt:lpstr>
      <vt:lpstr>Wingdings</vt:lpstr>
      <vt:lpstr>WHITE TEMPLATE</vt:lpstr>
      <vt:lpstr>SOFT BLACK TEMPLATE</vt:lpstr>
      <vt:lpstr>La Hora del Código 2021: CronoCraft</vt:lpstr>
      <vt:lpstr>PowerPoint Presentation</vt:lpstr>
      <vt:lpstr>Cómo prepararse para la semana de formación en informática </vt:lpstr>
      <vt:lpstr>Cómo impartir la sesión de una hora </vt:lpstr>
      <vt:lpstr>PowerPoint Presentation</vt:lpstr>
      <vt:lpstr>¡La informática está  en todas partes y  es para TODO EL MUNDO!</vt:lpstr>
      <vt:lpstr>PowerPoint Presentation</vt:lpstr>
      <vt:lpstr>Vocabulario importante </vt:lpstr>
      <vt:lpstr>Consejos y trucos</vt:lpstr>
      <vt:lpstr>Teletransportarse, obtener pistas y más </vt:lpstr>
      <vt:lpstr>Retos de programación (elige solo tres; los puedes repetir cuando quieras)</vt:lpstr>
      <vt:lpstr>Resumen</vt:lpstr>
      <vt:lpstr>Reflexión</vt:lpstr>
      <vt:lpstr>Certificado de finalización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Hour of Code: A Tale of Two Villages</dc:title>
  <dc:creator>Paula Gamble</dc:creator>
  <cp:lastModifiedBy>Eric Handrick</cp:lastModifiedBy>
  <cp:revision>12</cp:revision>
  <dcterms:created xsi:type="dcterms:W3CDTF">2020-11-19T00:48:04Z</dcterms:created>
  <dcterms:modified xsi:type="dcterms:W3CDTF">2021-11-13T08:56:44Z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0x01010066A7BC2A236C004BAFABC7D271945C80</vt:lpwstr>
  </property>
  <property fmtid="{D5CDD505-2E9C-101B-9397-08002B2CF9AE}" pid="3" name="MediaServiceImageTags">
    <vt:lpwstr/>
  </property>
</Properties>
</file>