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11/13/2021 12:47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11/13/2021 12:46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l-gr"/>
              <a:t>Θα δείξουμε τη συλλογή διαφανειών μετά το τέλος της συνεδρίας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l-g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Με επιφύλαξη κάθε νόμιμου δικαιώματος. Η MICROSOFT ΔΕΝ ΠΑΡΕΧΕΙ ΕΓΓΥΗΣΕΙΣ, ΡΗΤΕΣ, ΣΙΩΠΗΡΕΣ Ή ΝΟΜΙΜΕΣ, ΣΧΕΤΙΚΑ ΜΕ ΤΙΣ ΠΛΗΡΟΦΟΡΙΕΣ ΣΕ ΑΥΤΗ ΤΗΝ ΠΑΡΟΥΣΙΑΣΗ.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11/13/2021 12:46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l-g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Με επιφύλαξη κάθε νόμιμου δικαιώματος. Η MICROSOFT ΔΕΝ ΠΑΡΕΧΕΙ ΕΓΓΥΗΣΕΙΣ, ΡΗΤΕΣ, ΣΙΩΠΗΡΕΣ Ή ΝΟΜΙΜΕΣ, ΣΧΕΤΙΚΑ ΜΕ ΤΙΣ ΠΛΗΡΟΦΟΡΙΕΣ ΣΕ ΑΥΤΗ ΤΗΝ ΠΑΡΟΥΣΙΑΣΗ.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12:46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l-gr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Με επιφύλαξη κάθε νόμιμου δικαιώματος. Η MICROSOFT ΔΕΝ ΠΑΡΕΧΕΙ ΕΓΓΥΗΣΕΙΣ, ΡΗΤΕΣ, ΣΙΩΠΗΡΕΣ Ή ΝΟΜΙΜΕΣ, ΣΧΕΤΙΚΑ ΜΕ ΤΙΣ ΠΛΗΡΟΦΟΡΙΕΣ ΣΕ ΑΥΤΗ ΤΗΝ ΠΑΡΟΥΣΙΑΣΗ.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12:46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Λογότυπο της Microsoft, έκδοση λευκού κειμένου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Θέα μιας γυναίκας που κάθεται και κρατάει σημειώσεις στο OneNote από ψηλά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Λογότυπο της Microsoft, έκδοση γκρι κειμένου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l-gr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Με επιφύλαξη κάθε νόμιμου δικαιώματος. </a:t>
            </a:r>
          </a:p>
        </p:txBody>
      </p:sp>
      <p:pic>
        <p:nvPicPr>
          <p:cNvPr id="5" name="MS logo white - EMF" descr="Λογότυπο της Microsoft, έκδοση λευκού κειμένου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Λογότυπο της Microsoft, έκδοση λευκού κειμένου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Λογότυπο της Microsoft, έκδοση γκρι κειμένου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Θέα μιας γυναίκας που κάθεται και κρατάει σημειώσεις στο OneNote από ψηλά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Λογότυπο της Microsoft, έκδοση λευκού κειμένου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Θέα μιας γυναίκας που κάθεται και κρατάει σημειώσεις στο OneNote από ψηλά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Λογότυπο της Microsoft, έκδοση γκρι κειμένου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Λογότυπο της Microsoft, έκδοση λευκού κειμένου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Λογότυπο της Microsoft, έκδοση γκρι κειμένου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l-gr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Με επιφύλαξη κάθε νόμιμου δικαιώματος. </a:t>
            </a:r>
          </a:p>
        </p:txBody>
      </p:sp>
      <p:pic>
        <p:nvPicPr>
          <p:cNvPr id="6" name="MS logo gray - EMF" descr="Λογότυπο της Microsoft, έκδοση γκρι κειμένου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el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el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el" TargetMode="External"/><Relationship Id="rId4" Type="http://schemas.openxmlformats.org/officeDocument/2006/relationships/hyperlink" Target="https://aka.ms/HOC21extensionactivities_e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en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en" TargetMode="External"/><Relationship Id="rId4" Type="http://schemas.openxmlformats.org/officeDocument/2006/relationships/hyperlink" Target="https://aka.ms/HOC2021presentationslides_e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el-gr" dirty="0"/>
              <a:t>Ώρα του Κώδικα 2021:</a:t>
            </a:r>
            <a:br/>
            <a:r>
              <a:rPr lang="el-gr" dirty="0"/>
              <a:t>Χρονοκατασκευές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/>
              <a:t>Συνεδρία εκπαίδευσης του εκπαιδευτή</a:t>
            </a:r>
          </a:p>
        </p:txBody>
      </p:sp>
      <p:pic>
        <p:nvPicPr>
          <p:cNvPr id="13" name="Picture Placeholder 8" descr="Άνθρωπος που κάθεται σε τραπέζι και χρησιμοποιεί υπολογιστή&#10;&#10;Περιγραφή που δημιουργείται αυτόματα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el-gr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Τηλεμεταφορά, υποδείξεις και άλλα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72793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l-gr" sz="1600" dirty="0"/>
              <a:t>Η TARRA είναι η μηχανή τεχνητής νοημοσύνης που θα καθοδηγεί τους μαθητές στη διάρκεια του παιχνιδιού.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l-gr" sz="1600" dirty="0"/>
              <a:t>Οι μαθητές θα λάβουν μια συσκευή επικοινωνίας ονόματι T.A.L.K. (Time Agent Link Key)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l-gr" sz="1600" dirty="0"/>
              <a:t>Οι μαθητές μπορούν να κάνουν δεξί κλικ στη συσκευή, για να λάβουν βοήθεια από την T.A.R.R.A., να δουν μια υπόδειξη, να επαναφέρουν ή να λύσουν τη δραστηριότητα, ή να τηλεμεταφερθούν πίσω στον Υπολογιστή χρονικής αλληλουχίας.</a:t>
            </a:r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94621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84694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84694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548835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84694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el-gr" sz="3400" dirty="0"/>
              <a:t>Προκλήσεις προγραμματισμού (Επίλεξε απλώς 3 – μπορείς πάντοτε να παίξεις ξανά!)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23973"/>
            <a:ext cx="5509610" cy="3631763"/>
          </a:xfrm>
        </p:spPr>
        <p:txBody>
          <a:bodyPr/>
          <a:lstStyle/>
          <a:p>
            <a:r>
              <a:rPr lang="el-gr" sz="2000" dirty="0"/>
              <a:t>Πρόκληση 1: Big Band Jazz</a:t>
            </a:r>
          </a:p>
          <a:p>
            <a:r>
              <a:rPr lang="el-gr" sz="2000" dirty="0"/>
              <a:t>Πρόκληση 2: Μεγάλη Πυραμίδα της Γκίζας</a:t>
            </a:r>
          </a:p>
          <a:p>
            <a:r>
              <a:rPr lang="el-gr" sz="2000" dirty="0"/>
              <a:t>Πρόκληση 3: Αποστολή στο Φεγγάρι</a:t>
            </a:r>
          </a:p>
          <a:p>
            <a:r>
              <a:rPr lang="el-gr" sz="2000" dirty="0"/>
              <a:t>Πρόκληση 4: Το Σινικό Τείχος</a:t>
            </a:r>
          </a:p>
          <a:p>
            <a:r>
              <a:rPr lang="el-gr" sz="2000" dirty="0"/>
              <a:t>Πρόκληση 5: Μόνα Λίζα</a:t>
            </a:r>
          </a:p>
          <a:p>
            <a:r>
              <a:rPr lang="el-gr" sz="2000" dirty="0"/>
              <a:t>Πρόκληση 6: Πρώτες πτήσεις</a:t>
            </a:r>
          </a:p>
          <a:p>
            <a:r>
              <a:rPr lang="el-gr" sz="2000" dirty="0"/>
              <a:t>Πρόκληση 7: Πρώτος προγραμματιστής</a:t>
            </a:r>
          </a:p>
          <a:p>
            <a:r>
              <a:rPr lang="el-gr" sz="2000" dirty="0"/>
              <a:t>Πρόκληση 8: Οι καλύτεροι φίλοι του ανθρώπου</a:t>
            </a:r>
          </a:p>
          <a:p>
            <a:r>
              <a:rPr lang="el-gr" sz="2000" dirty="0"/>
              <a:t>Πρόκληση 9: Γρίφος παλαιοντολογίας</a:t>
            </a:r>
          </a:p>
          <a:p>
            <a:r>
              <a:rPr lang="el-gr" sz="2000" dirty="0"/>
              <a:t>Πρόκληση 10: Στοιχεία ανακάλυψης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Κείμενο, λογότυπο&#10;&#10;Περιγραφή που δημιουργείται αυτόματα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el-gr">
                <a:solidFill>
                  <a:srgbClr val="D59DFF"/>
                </a:solidFill>
              </a:rPr>
              <a:t>Ανακεφαλαίωση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33823"/>
            <a:ext cx="4162425" cy="424282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l-gr" sz="1800" dirty="0">
                <a:solidFill>
                  <a:schemeClr val="bg1"/>
                </a:solidFill>
              </a:rPr>
              <a:t>Τι έκανες σήμερα: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l-gr" sz="1800" dirty="0">
                <a:solidFill>
                  <a:schemeClr val="bg1"/>
                </a:solidFill>
              </a:rPr>
              <a:t>Έμαθες έννοιες του προγραμματισμού, όπως είναι οι αλγόριθμοι, οι ακολουθίες, ο εντοπισμός σφαλμάτων, και ίσως ακόμα και κάποιους βρόχους.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l-gr" sz="1800" dirty="0">
                <a:solidFill>
                  <a:schemeClr val="bg1"/>
                </a:solidFill>
              </a:rPr>
              <a:t>Έμαθες πως η Πληροφορική είναι παντού – σε όλα τα χόμπι, τα ενδιαφέροντα και τα επαγγέλματα.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l-gr" sz="1800" dirty="0">
                <a:solidFill>
                  <a:schemeClr val="bg1"/>
                </a:solidFill>
              </a:rPr>
              <a:t>Προγραμμάτισες τον Agent Χρόνου στο Minecraft για να σώσεις το μέλλον!</a:t>
            </a:r>
          </a:p>
        </p:txBody>
      </p:sp>
      <p:pic>
        <p:nvPicPr>
          <p:cNvPr id="7" name="Picture Placeholder 6" descr="Στιγμιότυπο από βιντεοπαιχνίδι&#10;&#10;Περιγραφή που δημιουργείται αυτόματα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Κείμενο, λογότυπο&#10;&#10;Περιγραφή που δημιουργείται αυτόματα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Στοχασμός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l-g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Ποιο ήταν το αγαπημένο σου μέρος της Ώρας του Κώδικα;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l-g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Ποιο ήταν το πιο δύσκολο μέρος της Ώρας του Κώδικα;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l-g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Πώς χρησιμοποίησες τις δεξιότητές σου στον υπολογιστή σήμερα;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l-g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Τι καινούργιο έμαθες σήμερα;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l-g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Γιατί η πληροφορική είναι σημαντική για όλους;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l-gr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Θα ήθελες να δοκιμάσεις ξανά το Minecraft: Education Edition;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el-gr"/>
              <a:t>Πιστοποιητικό ολοκλήρωσης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l-gr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Κείμενο, λογότυπο&#10;&#10;Περιγραφή που δημιουργείται αυτόματα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el-gr" sz="4000" dirty="0">
                <a:latin typeface="Torque Bold" panose="020B0803030202050203" pitchFamily="34" charset="0"/>
              </a:rPr>
              <a:t>Καλώς όρισες στην </a:t>
            </a:r>
          </a:p>
          <a:p>
            <a:pPr algn="ctr"/>
            <a:r>
              <a:rPr lang="el-gr" sz="4000" dirty="0">
                <a:latin typeface="Torque Bold" panose="020B0803030202050203" pitchFamily="34" charset="0"/>
              </a:rPr>
              <a:t>Ώρα του Κώδικα 2021: Χρονοκατασκευές στο Minecraft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Στιγμιότυπο από βιντεοπαιχνίδι&#10;&#10;Περιγραφή που δημιουργείται αυτόματα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Οδηγίες προετοιμασίας για την Εβδομάδα εκπαίδευσης στην επιστήμη της πληροφορικής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888272"/>
            <a:ext cx="11018520" cy="491211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dirty="0"/>
              <a:t>Παίξε την Ώρα του Κώδικα 2021: Χρονοκατασκευές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dirty="0"/>
              <a:t>Κατέβασε ένα αντίγραφο των </a:t>
            </a:r>
            <a:r>
              <a:rPr lang="el-gr" dirty="0">
                <a:hlinkClick r:id="rId2"/>
              </a:rPr>
              <a:t>απαντήσεων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dirty="0"/>
              <a:t>Διάβασε τον </a:t>
            </a:r>
            <a:r>
              <a:rPr lang="el-gr" dirty="0">
                <a:hlinkClick r:id="rId3"/>
              </a:rPr>
              <a:t>Οδηγό εκπαιδευτικού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dirty="0"/>
              <a:t>Ρίξε μια ματιά στις Δραστηριότητες επέκτασης για </a:t>
            </a:r>
            <a:r>
              <a:rPr lang="el-gr" dirty="0">
                <a:hlinkClick r:id="rId4"/>
              </a:rPr>
              <a:t>ολοκληρωμένα πλάνα μαθημάτων στην επιστήμη της πληροφορικής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dirty="0"/>
              <a:t>Ταξίδεψε </a:t>
            </a:r>
            <a:r>
              <a:rPr lang="el-gr" dirty="0">
                <a:hlinkClick r:id="rId5"/>
              </a:rPr>
              <a:t>Πέρα από την Ώρα του Κώδικα </a:t>
            </a:r>
            <a:r>
              <a:rPr lang="el-gr" dirty="0"/>
              <a:t>με αυτούς τους διασκεδαστικούς κόσμους!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Κείμενο, λογότυπο&#10;&#10;Περιγραφή που δημιουργείται αυτόματα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492443"/>
          </a:xfrm>
        </p:spPr>
        <p:txBody>
          <a:bodyPr/>
          <a:lstStyle/>
          <a:p>
            <a:r>
              <a:rPr lang="el-gr" sz="3200" dirty="0"/>
              <a:t>Οδηγίες για την πραγματοποίηση συνεδρίας μίας ώρας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114701"/>
            <a:ext cx="11018520" cy="465358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1800" b="1" dirty="0"/>
              <a:t>Συστήσου </a:t>
            </a:r>
            <a:r>
              <a:rPr lang="el-gr" sz="1800" dirty="0"/>
              <a:t>(2 λεπ.)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1800" dirty="0"/>
              <a:t>Παρουσίασε το </a:t>
            </a:r>
            <a:r>
              <a:rPr lang="el-gr" sz="1800" b="1" dirty="0"/>
              <a:t>Θέμα του μαθήματος </a:t>
            </a:r>
            <a:r>
              <a:rPr lang="el-gr" sz="1800" dirty="0"/>
              <a:t>– βρίσκεται στον </a:t>
            </a:r>
            <a:r>
              <a:rPr lang="el-gr" sz="1800" dirty="0">
                <a:hlinkClick r:id="rId2"/>
              </a:rPr>
              <a:t>Οδηγό εκπαιδευτικού </a:t>
            </a:r>
            <a:r>
              <a:rPr lang="el-gr" sz="1800" dirty="0"/>
              <a:t>(1 λεπ.)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1800" dirty="0"/>
              <a:t>Κάνε κοινή χρήση της οθόνης σου και παρακολουθήστε το </a:t>
            </a:r>
            <a:r>
              <a:rPr lang="el-gr" sz="1800" dirty="0">
                <a:hlinkClick r:id="rId3"/>
              </a:rPr>
              <a:t>βίντεο επεξήγησης</a:t>
            </a:r>
            <a:r>
              <a:rPr lang="el-gr" sz="1800" dirty="0"/>
              <a:t> (2 λεπ.) (φρόντισε να κάνεις κοινή χρήση και του ήχου!)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1800" dirty="0"/>
              <a:t>Παρουσίασε τις </a:t>
            </a:r>
            <a:r>
              <a:rPr lang="el-gr" sz="1800" b="1" dirty="0"/>
              <a:t>Έννοιες του μαθήματος </a:t>
            </a:r>
            <a:r>
              <a:rPr lang="el-gr" sz="1800" dirty="0"/>
              <a:t>– βρίσκονται στον Οδηγό εκπαιδευτικού (και στις διαφάνειες 5-8) (5 λεπ.)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1800" dirty="0"/>
              <a:t>Πήγαινε στην ενότητα </a:t>
            </a:r>
            <a:r>
              <a:rPr lang="el-gr" sz="1800" b="1" dirty="0"/>
              <a:t>Συμβουλές και κόλπα </a:t>
            </a:r>
            <a:r>
              <a:rPr lang="el-gr" sz="1800" dirty="0"/>
              <a:t>(διαφάνεια 7) (3 λεπ.)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1800" dirty="0"/>
              <a:t>Κάνε κοινή χρήση της οθόνης σου, άνοιξε τον κόσμο και </a:t>
            </a:r>
            <a:r>
              <a:rPr lang="el-gr" sz="1800" b="1" dirty="0"/>
              <a:t>παίξε την πρώτη δραστηριότητα </a:t>
            </a:r>
            <a:r>
              <a:rPr lang="el-gr" sz="1800" dirty="0"/>
              <a:t>(εισαγωγή + Big Band Jazz). Ζήτησε από τους μαθητές να προχωρήσουν αντίστοιχα (10-15 λεπ.) Χρησιμοποίησε τις </a:t>
            </a:r>
            <a:r>
              <a:rPr lang="el-gr" sz="1800" dirty="0">
                <a:hlinkClick r:id="rId4"/>
              </a:rPr>
              <a:t>διαφάνειες</a:t>
            </a:r>
            <a:r>
              <a:rPr lang="el-gr" sz="1800" dirty="0"/>
              <a:t> που προορίζονται για τους μαθητές για πρόσθετη υποστήριξη.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1800" dirty="0"/>
              <a:t>Ζήτησε από τους μαθητές </a:t>
            </a:r>
            <a:r>
              <a:rPr lang="el-gr" sz="1800" b="1" dirty="0"/>
              <a:t>να ολοκληρώσουν 2 ακόμα δραστηριότητες μόνοι τους.</a:t>
            </a:r>
            <a:r>
              <a:rPr lang="el-gr" sz="1800" dirty="0"/>
              <a:t> Ενθάρρυνέ τους να κάνουν ερωτήσεις αν έχουν απορίες (20 λεπ.)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l-gr" sz="1800" dirty="0"/>
              <a:t>Φρόντισε να έχεις τις </a:t>
            </a:r>
            <a:r>
              <a:rPr lang="el-gr" sz="1800" dirty="0">
                <a:hlinkClick r:id="rId5"/>
              </a:rPr>
              <a:t>απαντήσεις</a:t>
            </a:r>
            <a:r>
              <a:rPr lang="el-gr" sz="1800" dirty="0"/>
              <a:t> διαθέσιμες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1800" b="1" dirty="0"/>
              <a:t>Συμπέρασμα μαθήματος (διαφάνεια 10)</a:t>
            </a:r>
            <a:r>
              <a:rPr lang="el-gr" sz="1800" dirty="0"/>
              <a:t> (5 λεπ.)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l-gr" sz="1800" dirty="0"/>
              <a:t>Χρόνος που απομένει για ερωτήσεις και απαντήσεις με τους μαθητές </a:t>
            </a:r>
            <a:r>
              <a:rPr lang="el-gr" sz="1800" dirty="0">
                <a:sym typeface="Wingdings" panose="05000000000000000000" pitchFamily="2" charset="2"/>
              </a:rPr>
              <a:t></a:t>
            </a:r>
            <a:endParaRPr lang="en-CA" sz="1800" dirty="0"/>
          </a:p>
        </p:txBody>
      </p:sp>
      <p:pic>
        <p:nvPicPr>
          <p:cNvPr id="8" name="Picture 7" descr="Κείμενο, λογότυπο&#10;&#10;Περιγραφή που δημιουργείται αυτόματα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el-gr" dirty="0"/>
              <a:t>Πώς χρησιμοποιείται η πληροφορική στα χόμπι ή σε διάφορα επαγγέλματα;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l-gr" sz="4000" dirty="0">
                <a:latin typeface="Torque Bold" panose="020B0803030202050203" pitchFamily="34" charset="0"/>
              </a:rPr>
              <a:t>Η επιστήμη της Πληροφορικής</a:t>
            </a:r>
            <a:br/>
            <a:r>
              <a:rPr lang="el-gr" sz="4000" dirty="0">
                <a:latin typeface="Torque Bold" panose="020B0803030202050203" pitchFamily="34" charset="0"/>
              </a:rPr>
              <a:t>είναι </a:t>
            </a:r>
            <a:br/>
            <a:r>
              <a:rPr lang="el-gr" sz="4000" dirty="0">
                <a:latin typeface="Torque Bold" panose="020B0803030202050203" pitchFamily="34" charset="0"/>
              </a:rPr>
              <a:t>Παντού </a:t>
            </a:r>
            <a:r>
              <a:rPr lang="el-gr" sz="4000" b="1" u="sng" dirty="0">
                <a:latin typeface="Torque Bold" panose="020B0803030202050203" pitchFamily="34" charset="0"/>
              </a:rPr>
              <a:t>και </a:t>
            </a:r>
            <a:br/>
            <a:r>
              <a:rPr lang="el-gr" sz="4000" dirty="0">
                <a:latin typeface="Torque Bold" panose="020B0803030202050203" pitchFamily="34" charset="0"/>
              </a:rPr>
              <a:t>ΓΙΑ ΟΛΟΥΣ!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Στιγμιότυπο από βιντεοπαιχνίδι&#10;&#10;Περιγραφή που δημιουργείται αυτόματα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Ως πληροφορικάριος στο Ινστιτούτο των Κύριων Σφαλμάτων Χρόνου, είναι η δουλειά σου να διορθώσεις τις μυστηριώδεις Ρωγμές στον Χρόνο που παρουσιάζονται στην ιστορία και να βρεις ποιος (ή τι!) τις προκαλεί.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el-gr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Θα βοηθήσεις να επιδιορθωθούν οι Ρωγμές του Χρόνου και θα σώσεις το μέλλον με τις υπερδυνάμεις σου στον προγραμματισμό;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Στην αποστολή σου στις Χρονοκατασκευές, </a:t>
            </a:r>
          </a:p>
          <a:p>
            <a:r>
              <a:rPr lang="el-gr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θα χρειαστεί:</a:t>
            </a:r>
          </a:p>
          <a:p>
            <a:r>
              <a:rPr lang="el-g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Να ταξιδέψεις πίσω σε συναρπαστικές στιγμές της παγκόσμιας ιστορίας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Να προγραμματίσεις τον δικό σου Agent Χρόνου για να επιδιορθώσεις τρεις Ρωγμές του Χρόνου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Να χρησιμοποιήσεις τα στοιχεία για να βρεις τον Ένοχο (ποιον ή τι προκαλεί τις Ρωγμές του Χρόνου)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Είσαι έτοιμος </a:t>
            </a:r>
          </a:p>
          <a:p>
            <a:r>
              <a:rPr lang="el-gr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για μια περιπέτεια στον χρόνο;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el-gr" dirty="0"/>
              <a:t>Σημαντικό λεξιλόγιο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501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Υπάρχουν ορισμένα σημαντικά πράγματα που πρέπει να έχουμε κατανοήσει προτού αρχίσουμε να παίζουμε – ας εξετάσουμε πρώτα κάποιες έννοιες!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Agent Χρόνου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Ινστιτούτο Κύριων Σφαλμάτων Χρόνου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Ρωγμή του Χρόνου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Αυτό είναι το ρομπότ που θα προγραμματίσουμε για να μας βοηθήσει να λύσουμε τις Ρωγμές του Χρόνου.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Ως πληροφορικάριος, εργάζεσαι για το Ινστιτούτο Κύριων Σφαλμάτων Χρόνου. Παρακολουθείς και διατηρείς τη χρονική τάξη.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Μεγάλο πρόβλημα (ή μεταβολή) στη Χρονική αλληλουχία της ιστορίας της Γης. Εμφανίζεται στον κεντρικό υπολογιστή.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990" y="4200384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Εικόνα που περιλαμβάνει κείμενο, αντικείμενα, γραφείο, ακαταστασία&#10;&#10;Περιγραφή που δημιουργείται αυτόματα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369141" y="360735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Συμβουλές και κόλπα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348609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l-gr" dirty="0"/>
              <a:t>Σχεδίαση εικόνας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l-gr" dirty="0"/>
              <a:t>Ενθάρρυνε τους μαθητές να σχεδιάσουν μια εικόνα της διαδρομής που προετοιμάζουν για τον Agent, προκειμένου να βοηθηθούν κατά τον σχεδιασμό και να προσαρμόσουν τις μεταβλητές τους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l-gr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Προηγμένο πρόγραμμα ανάγνωσης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el-gr" dirty="0"/>
              <a:t>Οι μαθητές μπορούν να κάνουν κλικ στο εικονίδιο του Προηγμένου προγράμματος ανάγνωσης για υπαγόρευση ή μετάφραση κειμένου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Κείμενο, λογότυπο&#10;&#10;Περιγραφή που δημιουργείται αυτόματα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l-g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Το Προηγμένο πρόγραμμα ανάγνωσης μπορεί να ανοιχτεί στο Minecraft για ανάγνωση επιγραφών και διαλόγου NPC! Είναι εξαιρετικά χρήσιμο!</a:t>
            </a:r>
            <a:br/>
            <a:br/>
            <a:r>
              <a:rPr lang="el-g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Προσφέρει πολύτιμη βοήθεια στην ανάγνωση, καθώς και μετάφραση του κειμένου και υπαγόρευσή του.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el-g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Μάθε πώς χρησιμοποιείται το Προηγμένο πρόγραμμα ανάγνωσης στο Minecraft: Education Edition εδώ: </a:t>
            </a:r>
            <a:r>
              <a:rPr lang="el-g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el-gr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3351</TotalTime>
  <Words>1008</Words>
  <Application>Microsoft Office PowerPoint</Application>
  <PresentationFormat>Widescreen</PresentationFormat>
  <Paragraphs>104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Ώρα του Κώδικα 2021: Χρονοκατασκευές</vt:lpstr>
      <vt:lpstr>PowerPoint Presentation</vt:lpstr>
      <vt:lpstr>Οδηγίες προετοιμασίας για την Εβδομάδα εκπαίδευσης στην επιστήμη της πληροφορικής </vt:lpstr>
      <vt:lpstr>Οδηγίες για την πραγματοποίηση συνεδρίας μίας ώρας </vt:lpstr>
      <vt:lpstr>PowerPoint Presentation</vt:lpstr>
      <vt:lpstr>Η επιστήμη της Πληροφορικής είναι  Παντού και  ΓΙΑ ΟΛΟΥΣ!</vt:lpstr>
      <vt:lpstr>PowerPoint Presentation</vt:lpstr>
      <vt:lpstr>Σημαντικό λεξιλόγιο </vt:lpstr>
      <vt:lpstr>Συμβουλές και κόλπα</vt:lpstr>
      <vt:lpstr>Τηλεμεταφορά, υποδείξεις και άλλα </vt:lpstr>
      <vt:lpstr>Προκλήσεις προγραμματισμού (Επίλεξε απλώς 3 – μπορείς πάντοτε να παίξεις ξανά!)</vt:lpstr>
      <vt:lpstr>Ανακεφαλαίωση</vt:lpstr>
      <vt:lpstr>Στοχασμός</vt:lpstr>
      <vt:lpstr>Πιστοποιητικό ολοκλήρωσης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2021-11-13T08:50:06Z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