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8"/>
  </p:notesMasterIdLst>
  <p:sldIdLst>
    <p:sldId id="330" r:id="rId5"/>
    <p:sldId id="281" r:id="rId6"/>
    <p:sldId id="256" r:id="rId7"/>
    <p:sldId id="259" r:id="rId8"/>
    <p:sldId id="266" r:id="rId9"/>
    <p:sldId id="282" r:id="rId10"/>
    <p:sldId id="283" r:id="rId11"/>
    <p:sldId id="284" r:id="rId12"/>
    <p:sldId id="285" r:id="rId13"/>
    <p:sldId id="286" r:id="rId14"/>
    <p:sldId id="287" r:id="rId15"/>
    <p:sldId id="292" r:id="rId16"/>
    <p:sldId id="293" r:id="rId17"/>
    <p:sldId id="288" r:id="rId18"/>
    <p:sldId id="289" r:id="rId19"/>
    <p:sldId id="290" r:id="rId20"/>
    <p:sldId id="291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6BE5860-7773-4537-8F8D-1F47124D2273}">
          <p14:sldIdLst>
            <p14:sldId id="330"/>
            <p14:sldId id="281"/>
            <p14:sldId id="256"/>
          </p14:sldIdLst>
        </p14:section>
        <p14:section name="Minecraft Mobs" id="{D2AD4BA1-7C16-4764-932F-F2DF599CE344}">
          <p14:sldIdLst>
            <p14:sldId id="259"/>
            <p14:sldId id="266"/>
            <p14:sldId id="282"/>
            <p14:sldId id="283"/>
            <p14:sldId id="284"/>
            <p14:sldId id="285"/>
            <p14:sldId id="286"/>
            <p14:sldId id="287"/>
            <p14:sldId id="292"/>
            <p14:sldId id="293"/>
          </p14:sldIdLst>
        </p14:section>
        <p14:section name="Science Stumpers" id="{2598392E-6614-4499-B365-5EF28ACD14D1}">
          <p14:sldIdLst>
            <p14:sldId id="288"/>
            <p14:sldId id="289"/>
            <p14:sldId id="290"/>
            <p14:sldId id="291"/>
            <p14:sldId id="294"/>
            <p14:sldId id="295"/>
            <p14:sldId id="296"/>
            <p14:sldId id="297"/>
            <p14:sldId id="298"/>
            <p14:sldId id="299"/>
          </p14:sldIdLst>
        </p14:section>
        <p14:section name="Math Madness" id="{510A51FA-A509-48D2-B7FC-1894E712B473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</p14:sldIdLst>
        </p14:section>
        <p14:section name="Winning Words" id="{C2D3D4BE-40C2-4C15-B085-7AA2D3C16CE5}">
          <p14:sldIdLst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</p14:sldIdLst>
        </p14:section>
        <p14:section name="Student Stories" id="{FE06E2C3-CDD2-44BC-875F-897CC37057C4}">
          <p14:sldIdLst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366E"/>
    <a:srgbClr val="643ACB"/>
    <a:srgbClr val="210A80"/>
    <a:srgbClr val="401CAC"/>
    <a:srgbClr val="3C8527"/>
    <a:srgbClr val="6CC349"/>
    <a:srgbClr val="A0E081"/>
    <a:srgbClr val="FCF5F1"/>
    <a:srgbClr val="EFE5E2"/>
    <a:srgbClr val="3A8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1"/>
    <p:restoredTop sz="94694"/>
  </p:normalViewPr>
  <p:slideViewPr>
    <p:cSldViewPr snapToGrid="0">
      <p:cViewPr varScale="1">
        <p:scale>
          <a:sx n="88" d="100"/>
          <a:sy n="88" d="100"/>
        </p:scale>
        <p:origin x="512" y="2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1C648-E52C-EF4D-897F-BCCD6DDC398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D1045-1DE7-C94E-8800-00CABBE44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22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14075-9645-EFD7-2987-CE817E7878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0E7C17-C137-E7BB-4E83-6125CD5207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4B1E43-9D46-1906-EA9F-F0525B1C3E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C1749-19E4-E67A-C198-1A262D0655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39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ED974-9603-AACC-CE59-516C11B69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333D8-4FE9-E03F-157F-0E9D45294B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110BA0-5747-FCC0-3544-5016068DAA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ACA11-6D96-83E4-D7C6-1745FE22E9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8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A6018-D290-CFB8-0386-F67A05E29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48C882-9553-6E58-A327-9BBF8F1F9E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AE2A0EE-5FFC-73BC-6384-42B41A6168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2A362-1F42-0380-A0C4-ABDDE826E1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84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26D43-78F3-520B-2B9D-4DA7D910A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7408D3-4442-6032-FE56-66D9DD32F0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52C41C-AC71-FE0D-F917-B1FD7DB355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B1118-0148-369F-5297-69CB382B69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235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10464-EE83-173E-C224-C953D9DB3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1FEDFC-6BCD-7CB1-129B-BE8DAACCD7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243D06-B75F-ECAC-784E-5CAB9B0BDC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3704F1-6FF8-56AD-70BF-8D27B3A240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446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7937E9-758E-9CEB-E7AF-393F5F231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7E013F-F246-0D3E-22A0-E923B0961F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CA23EC-3BE1-8E99-E4F8-DD3868D8EC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84532-CE67-3140-A002-D0B8D88A36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68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A1F77-9F46-B6DD-19C8-B4AEC97DA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D2968F-28AE-AA73-45AA-97E3D84F82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27CCE9-2E13-0FCF-5BAA-1A19F5A43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685F0-2CA2-4B2B-73BB-188FDE24F6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69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49018-58B8-3C34-633D-7CFFE9D86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B48DCC-AD8D-B230-66C1-5B51C2E504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957E7A-87E4-B073-3B1D-1C606BECC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6378C-BDEC-43AD-C5F6-AC48A0DA00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30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DC4E8-E527-B6BE-CD35-7F7928C4C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CAC72D-C896-9D4A-4906-F2FFA5A71E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BAE4D3-660C-53CB-F4E3-8B93BF17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29D7E-4D5C-35FC-CB3A-1E8E2FAA0F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46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E91BE-A21C-24A4-6AA5-6A1D8889B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25FF94-7A2B-BAE3-8E85-D89F190C69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1A64E4-7F9E-A8AF-C181-042BD33151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4F05C-1821-B8C3-54BE-27B9FE1709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529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D1AF6-4D1F-8E66-AC02-DFA886530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D2A9EC-9A63-DDB7-A553-4F56430CF7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E30047-06BA-A4F2-9E10-3598D81E2D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5C27B-5A49-5AD2-3AD9-EB5184CEA3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5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547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73617-B2F3-4AE4-DB8E-4ED895CCC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4456AD-CB64-B09E-8C7D-D816BD6CD4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233851-A838-8F0E-6988-EC89C833E7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E71B5-4694-DFA7-F8FB-B9FB2EE952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13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7B22D-57A3-F072-EB08-CEC674DD1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FD4A36-42EB-50A7-0FBB-F8DB01F522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BB669F-88DC-202A-F440-95BA9B8982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8D1B1-D0F4-2EAE-4CE2-E369AB15E0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003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DFA75-A8D9-5931-1278-A1F45E039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AB59AE-9AB4-2E0B-8CDB-5A5DAC69B2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DF6FF0-1BC7-AB51-69B9-45F95785E8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C005F-D9AA-D0B1-A9E0-628DCD9A45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74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BDCAE-1C60-113C-161B-A8C84A834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54C659-D75D-9E3B-892C-253F6AED1C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361FA5-29A0-DBCF-B317-546612541E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D2A3F-8E83-2C08-71C0-A9C03B3DD0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816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C132D-DDEB-D627-4FF7-E110D0F37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5754CB-6A8C-F332-5748-C47DCE036B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0E6965-4630-8810-EC2A-920D5976C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D50E4-7883-9D13-CF8C-F8698BDEFB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2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798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0598B-8725-A0C5-EB39-B6A50C7AF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54F0AF-9FA0-8AE2-CCA8-21AF893323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C0BC43-F5A9-861F-E8DA-E2255C0964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FF827-FDEF-430E-6D3A-35D9363896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280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4B020-0734-AB83-4F95-EF372BF8F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9A9D88-40FD-36FC-D517-C172C37F9B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7E6CA9-DF7B-3CB4-0371-B6894F316C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6969-6656-662F-D462-C5886894B3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749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8C8EC-78AF-3736-9F27-12337291A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B60ABC-BB03-7765-F3C9-D9989DF148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C073FC-4CE1-C35A-634E-E34EF81869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75BE4-6863-9E41-845E-CE45BAC0B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133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49CDB-3927-33E8-4E30-ACD808ED2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2A7D91-09F3-A4B3-DABF-030F6FC9A9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6A2492-CEDA-3BE7-8ABC-7D1A673E16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A3D37-3A45-685E-EAF9-25B838E128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806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A7D83-49C0-4E2B-763F-FB724C62C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388EB3-2663-C24B-7C6A-D51D83CBE4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DE7C0B-57F1-E278-110C-7EFE485BB8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84A7A-0D0E-0BD1-D2F9-C0F0F6BA10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195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59903-7428-DAC2-3B8C-4FD5661A5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E7AEEA-40A6-1A9B-55D6-5FE112298F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D765C4-F36B-51D7-F914-B76F368E53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EA6A2-064E-72E3-43B3-77B3799F96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52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8E0E2-BCA7-3319-B549-4260A9252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B8B8F9-DAB6-6330-C387-CD2095F443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B0BD5B-DC53-B315-ED84-B66EC698BB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642EA-50EC-3159-BD84-10F41F5315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61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39996-F244-1579-0E3B-62A243CA5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445347-8053-7643-AA75-ED1244DCC5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7FC925-5468-CD90-6237-9BC573E8C1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FA67D-9D11-7B34-E77C-DB26D8B07E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841C0-79A8-6A1A-7F87-E8A3ABDB9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56A1F2-4866-9E42-5102-D38178412C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93B51B-495D-50F6-7769-344D2AA6B4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4DAC1-B5BE-4D4C-85E2-3FC65E93F2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1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3FD21-4014-AE36-2B5C-4A222FDE6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C92725-DA24-4F73-4BB2-46007B5087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07BBD5-0CFA-1D04-0A77-6FCD5013FE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58982-0F0D-4489-0568-4F95EC1107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0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5603E-B6C5-C72F-46E9-9B40F45FD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F530AE-3B7D-EE5C-8204-0B8C331DB6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8E6E63-6496-19DE-E748-CE10C112ED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E9BB0-832A-5A8C-3BBB-A17E66B965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4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F3309-D58A-4893-BA78-A88E51AACD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1E1D87-FC48-593E-F05E-14A0699F90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C58029-A3B0-5DF3-692C-993A471EB8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358B2-CD18-D0C5-398A-3AC732F17D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D1045-1DE7-C94E-8800-00CABBE44C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85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6D7B-7E5C-5BD3-D549-493F8FC21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1829F-8FE0-38FE-836F-CA99A4D42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F8ACB-0B26-A5C0-7F98-A48729186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C87E0-3F42-C100-666E-CD79176A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19EE-93AB-52A8-2582-30F06605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1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8138-6CFF-D33E-AE99-7B18B407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5480F-D9FB-E21A-F99F-84F37DF6B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98580-08DD-EFE3-84E3-4B5960ED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9A254-8C22-3595-B680-54500FE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8D37A-58B1-984E-3148-9F40C543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2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A8CA73-6177-D466-1C3A-F7D1843A7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909EC-B6A8-6C28-F22A-C490AFC7D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7CB7B-6505-96EC-A80E-B02FC837C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7713F-544F-8CBD-0C29-1E4F0D36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B2BE5-02C7-2616-A41C-B5DC5967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1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2ECEC-C30F-AD17-B9BF-AD526F18E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B2DE6-BB91-948A-1533-BF1899116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8F223-4011-22DA-8A00-1A6C12660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0390-46F0-9AB8-339F-6316BF53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41AF8-FA3A-1046-F2FD-A66613D1B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6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7CA46-A722-BD8A-5274-E99E92AC3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F307B-AF92-4191-7402-310DFA921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FBCDE-C3CB-6512-F8CB-A04128CC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2177C-6E8A-5B01-C772-D1DD40BA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784EF-63F0-4C62-EEDB-875F2212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9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388-5785-B211-48E0-521EABA56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D1C5F-6E5E-CEE8-A4E1-676F05AB0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4F36B-B7A4-D8BF-D235-F2F964729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2ABF7-3F21-D384-D9BF-2DE34EAC1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96F3D-76A6-7E3D-EABA-70C3EB39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64B80-5A04-54CA-21EC-3F2F38AFB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4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BF57E-7979-18B7-07B4-D9589A36E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DB2EF-7207-AC6F-8293-4217C7CA5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83664-7F6F-E6A4-58CC-EB7E308A5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2075A0-FC65-693F-D408-FCAA3322A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42C779-401C-088D-C3E2-64DB943FF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26F07-A47A-4485-3330-EC44111F6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F077FE-4F99-315F-00E6-FF6136DF8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794996-3B51-079C-3561-61F8FA73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7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01DE6-75C1-D37B-BF19-754CE0FD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F7200-ED71-0AD1-9FEB-1919E6105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CCC0E-BF63-B9FA-76FF-61362FFF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93928-DCBE-EC4F-C1B9-FF23306D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3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B8069-46E2-3AFF-4D76-461E4C717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91322-2C70-C80B-5238-71564C86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C9E89-1224-CFE4-53A1-2F1F2F34E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62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75702-15D7-E6A9-77BB-D13858A1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3D19-5C35-1C6C-5247-6D2F81461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DC159-559C-3E1E-6F0B-23940C2F8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C7528-833A-93D9-2A9B-2710B1B9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16353-9DEC-9664-269B-960D280A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7A852-3F64-8B95-8984-8731236D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21BA5-72F0-AD14-B371-CF6B42FCC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A3F43F-6C46-5312-ECF5-A18D06F35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9FCCA-C896-5C00-46E3-B45E549B9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203B8-D371-A629-5F49-AC113FBB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B196-0C2B-43D2-A510-EEC7289BE7A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6A9EB-594B-5EDB-D5D3-66FF972D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E54F6-5ABC-96C8-B183-45A943E23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113BC-0815-446D-AE45-CCA4ED025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3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5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EB2DB-AA8C-B7EE-49E6-678086892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474B3-FC49-DF57-6831-765CD055E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6C90A-3B9B-3028-71FB-C16A366CF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53AB196-0C2B-43D2-A510-EEC7289BE7A8}" type="datetimeFigureOut">
              <a:rPr lang="en-US" smtClean="0"/>
              <a:pPr/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9B1A8-69D9-4B8A-9884-2C9A42EA8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CF15D-1F40-3D1A-0AF8-80B327961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57113BC-0815-446D-AE45-CCA4ED0251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0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600" userDrawn="1">
          <p15:clr>
            <a:srgbClr val="F26B43"/>
          </p15:clr>
        </p15:guide>
        <p15:guide id="3" pos="3360" userDrawn="1">
          <p15:clr>
            <a:srgbClr val="F26B43"/>
          </p15:clr>
        </p15:guide>
        <p15:guide id="4" pos="3120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pos="2640" userDrawn="1">
          <p15:clr>
            <a:srgbClr val="F26B43"/>
          </p15:clr>
        </p15:guide>
        <p15:guide id="7" pos="2400" userDrawn="1">
          <p15:clr>
            <a:srgbClr val="F26B43"/>
          </p15:clr>
        </p15:guide>
        <p15:guide id="8" pos="2160" userDrawn="1">
          <p15:clr>
            <a:srgbClr val="F26B43"/>
          </p15:clr>
        </p15:guide>
        <p15:guide id="9" pos="1920" userDrawn="1">
          <p15:clr>
            <a:srgbClr val="F26B43"/>
          </p15:clr>
        </p15:guide>
        <p15:guide id="10" pos="1680" userDrawn="1">
          <p15:clr>
            <a:srgbClr val="F26B43"/>
          </p15:clr>
        </p15:guide>
        <p15:guide id="11" pos="1440" userDrawn="1">
          <p15:clr>
            <a:srgbClr val="F26B43"/>
          </p15:clr>
        </p15:guide>
        <p15:guide id="12" pos="1200" userDrawn="1">
          <p15:clr>
            <a:srgbClr val="F26B43"/>
          </p15:clr>
        </p15:guide>
        <p15:guide id="13" pos="960" userDrawn="1">
          <p15:clr>
            <a:srgbClr val="F26B43"/>
          </p15:clr>
        </p15:guide>
        <p15:guide id="14" pos="720" userDrawn="1">
          <p15:clr>
            <a:srgbClr val="F26B43"/>
          </p15:clr>
        </p15:guide>
        <p15:guide id="15" pos="480" userDrawn="1">
          <p15:clr>
            <a:srgbClr val="F26B43"/>
          </p15:clr>
        </p15:guide>
        <p15:guide id="16" pos="240" userDrawn="1">
          <p15:clr>
            <a:srgbClr val="F26B43"/>
          </p15:clr>
        </p15:guide>
        <p15:guide id="17" pos="4080" userDrawn="1">
          <p15:clr>
            <a:srgbClr val="F26B43"/>
          </p15:clr>
        </p15:guide>
        <p15:guide id="18" pos="4320" userDrawn="1">
          <p15:clr>
            <a:srgbClr val="F26B43"/>
          </p15:clr>
        </p15:guide>
        <p15:guide id="19" pos="4560" userDrawn="1">
          <p15:clr>
            <a:srgbClr val="F26B43"/>
          </p15:clr>
        </p15:guide>
        <p15:guide id="20" pos="4800" userDrawn="1">
          <p15:clr>
            <a:srgbClr val="F26B43"/>
          </p15:clr>
        </p15:guide>
        <p15:guide id="21" pos="5040" userDrawn="1">
          <p15:clr>
            <a:srgbClr val="F26B43"/>
          </p15:clr>
        </p15:guide>
        <p15:guide id="22" pos="5280" userDrawn="1">
          <p15:clr>
            <a:srgbClr val="F26B43"/>
          </p15:clr>
        </p15:guide>
        <p15:guide id="23" pos="5520" userDrawn="1">
          <p15:clr>
            <a:srgbClr val="F26B43"/>
          </p15:clr>
        </p15:guide>
        <p15:guide id="24" pos="5760" userDrawn="1">
          <p15:clr>
            <a:srgbClr val="F26B43"/>
          </p15:clr>
        </p15:guide>
        <p15:guide id="25" pos="6000" userDrawn="1">
          <p15:clr>
            <a:srgbClr val="F26B43"/>
          </p15:clr>
        </p15:guide>
        <p15:guide id="26" pos="6240" userDrawn="1">
          <p15:clr>
            <a:srgbClr val="F26B43"/>
          </p15:clr>
        </p15:guide>
        <p15:guide id="27" pos="6480" userDrawn="1">
          <p15:clr>
            <a:srgbClr val="F26B43"/>
          </p15:clr>
        </p15:guide>
        <p15:guide id="28" pos="6720" userDrawn="1">
          <p15:clr>
            <a:srgbClr val="F26B43"/>
          </p15:clr>
        </p15:guide>
        <p15:guide id="29" pos="6960" userDrawn="1">
          <p15:clr>
            <a:srgbClr val="F26B43"/>
          </p15:clr>
        </p15:guide>
        <p15:guide id="30" pos="7200" userDrawn="1">
          <p15:clr>
            <a:srgbClr val="F26B43"/>
          </p15:clr>
        </p15:guide>
        <p15:guide id="31" pos="7440" userDrawn="1">
          <p15:clr>
            <a:srgbClr val="F26B43"/>
          </p15:clr>
        </p15:guide>
        <p15:guide id="32" orient="horz" pos="2160" userDrawn="1">
          <p15:clr>
            <a:srgbClr val="F26B43"/>
          </p15:clr>
        </p15:guide>
        <p15:guide id="33" orient="horz" pos="2400" userDrawn="1">
          <p15:clr>
            <a:srgbClr val="F26B43"/>
          </p15:clr>
        </p15:guide>
        <p15:guide id="34" orient="horz" pos="2640" userDrawn="1">
          <p15:clr>
            <a:srgbClr val="F26B43"/>
          </p15:clr>
        </p15:guide>
        <p15:guide id="35" orient="horz" pos="2880" userDrawn="1">
          <p15:clr>
            <a:srgbClr val="F26B43"/>
          </p15:clr>
        </p15:guide>
        <p15:guide id="36" orient="horz" pos="3120" userDrawn="1">
          <p15:clr>
            <a:srgbClr val="F26B43"/>
          </p15:clr>
        </p15:guide>
        <p15:guide id="37" orient="horz" pos="3360" userDrawn="1">
          <p15:clr>
            <a:srgbClr val="F26B43"/>
          </p15:clr>
        </p15:guide>
        <p15:guide id="38" orient="horz" pos="3600" userDrawn="1">
          <p15:clr>
            <a:srgbClr val="F26B43"/>
          </p15:clr>
        </p15:guide>
        <p15:guide id="39" orient="horz" pos="3840" userDrawn="1">
          <p15:clr>
            <a:srgbClr val="F26B43"/>
          </p15:clr>
        </p15:guide>
        <p15:guide id="40" orient="horz" pos="4080" userDrawn="1">
          <p15:clr>
            <a:srgbClr val="F26B43"/>
          </p15:clr>
        </p15:guide>
        <p15:guide id="41" orient="horz" pos="1920" userDrawn="1">
          <p15:clr>
            <a:srgbClr val="F26B43"/>
          </p15:clr>
        </p15:guide>
        <p15:guide id="42" orient="horz" pos="1680" userDrawn="1">
          <p15:clr>
            <a:srgbClr val="F26B43"/>
          </p15:clr>
        </p15:guide>
        <p15:guide id="43" orient="horz" pos="1440" userDrawn="1">
          <p15:clr>
            <a:srgbClr val="F26B43"/>
          </p15:clr>
        </p15:guide>
        <p15:guide id="44" orient="horz" pos="1200" userDrawn="1">
          <p15:clr>
            <a:srgbClr val="F26B43"/>
          </p15:clr>
        </p15:guide>
        <p15:guide id="45" orient="horz" pos="960" userDrawn="1">
          <p15:clr>
            <a:srgbClr val="F26B43"/>
          </p15:clr>
        </p15:guide>
        <p15:guide id="46" orient="horz" pos="720" userDrawn="1">
          <p15:clr>
            <a:srgbClr val="F26B43"/>
          </p15:clr>
        </p15:guide>
        <p15:guide id="47" orient="horz" pos="480" userDrawn="1">
          <p15:clr>
            <a:srgbClr val="F26B43"/>
          </p15:clr>
        </p15:guide>
        <p15:guide id="48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3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slide" Target="slide3.xml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9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8.xml"/><Relationship Id="rId18" Type="http://schemas.openxmlformats.org/officeDocument/2006/relationships/slide" Target="slide10.xml"/><Relationship Id="rId26" Type="http://schemas.openxmlformats.org/officeDocument/2006/relationships/slide" Target="slide42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44.xml"/><Relationship Id="rId12" Type="http://schemas.openxmlformats.org/officeDocument/2006/relationships/slide" Target="slide46.xml"/><Relationship Id="rId17" Type="http://schemas.openxmlformats.org/officeDocument/2006/relationships/slide" Target="slide48.xml"/><Relationship Id="rId25" Type="http://schemas.openxmlformats.org/officeDocument/2006/relationships/slide" Target="slide32.xml"/><Relationship Id="rId2" Type="http://schemas.openxmlformats.org/officeDocument/2006/relationships/notesSlide" Target="../notesSlides/notesSlide2.xml"/><Relationship Id="rId16" Type="http://schemas.openxmlformats.org/officeDocument/2006/relationships/slide" Target="slide38.xml"/><Relationship Id="rId20" Type="http://schemas.openxmlformats.org/officeDocument/2006/relationships/slide" Target="slide30.xml"/><Relationship Id="rId29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4.xml"/><Relationship Id="rId11" Type="http://schemas.openxmlformats.org/officeDocument/2006/relationships/slide" Target="slide36.xml"/><Relationship Id="rId24" Type="http://schemas.openxmlformats.org/officeDocument/2006/relationships/slide" Target="slide22.xml"/><Relationship Id="rId5" Type="http://schemas.openxmlformats.org/officeDocument/2006/relationships/slide" Target="slide24.xml"/><Relationship Id="rId15" Type="http://schemas.openxmlformats.org/officeDocument/2006/relationships/slide" Target="slide28.xml"/><Relationship Id="rId23" Type="http://schemas.openxmlformats.org/officeDocument/2006/relationships/slide" Target="slide12.xml"/><Relationship Id="rId28" Type="http://schemas.openxmlformats.org/officeDocument/2006/relationships/image" Target="../media/image12.png"/><Relationship Id="rId10" Type="http://schemas.openxmlformats.org/officeDocument/2006/relationships/slide" Target="slide26.xml"/><Relationship Id="rId19" Type="http://schemas.openxmlformats.org/officeDocument/2006/relationships/slide" Target="slide20.xml"/><Relationship Id="rId4" Type="http://schemas.openxmlformats.org/officeDocument/2006/relationships/slide" Target="slide14.xml"/><Relationship Id="rId9" Type="http://schemas.openxmlformats.org/officeDocument/2006/relationships/slide" Target="slide16.xml"/><Relationship Id="rId14" Type="http://schemas.openxmlformats.org/officeDocument/2006/relationships/slide" Target="slide18.xml"/><Relationship Id="rId22" Type="http://schemas.openxmlformats.org/officeDocument/2006/relationships/slide" Target="slide50.xml"/><Relationship Id="rId27" Type="http://schemas.openxmlformats.org/officeDocument/2006/relationships/slide" Target="slide5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1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3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5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7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9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1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3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5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7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9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1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3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A4FD5-A5FA-383D-233A-6B585BBC3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E8881FF3-2AD3-DA93-7F63-2BF341E27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3B94A5-D270-B7B1-C2C3-333ADC6320F9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WHEEL OF STEVE: HOW TO PLAY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1E3570-AA51-2E8D-6B3E-7F95D7D06771}"/>
              </a:ext>
            </a:extLst>
          </p:cNvPr>
          <p:cNvSpPr txBox="1"/>
          <p:nvPr/>
        </p:nvSpPr>
        <p:spPr>
          <a:xfrm>
            <a:off x="801277" y="2207976"/>
            <a:ext cx="105863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Notes </a:t>
            </a:r>
            <a:endParaRPr kumimoji="0" lang="en-US" sz="1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lvl="1" indent="-342900">
              <a:buFontTx/>
              <a:buChar char="-"/>
              <a:defRPr/>
            </a:pP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order for the game to function correctly, this document must be opened in the PowerPoint desktop app.</a:t>
            </a:r>
          </a:p>
          <a:p>
            <a:pPr marL="800100" lvl="1" indent="-342900">
              <a:buFontTx/>
              <a:buChar char="-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This trivia is intended primarily for students in grades 6-12.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Divide your class into teams and decide which order the teams will play in.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Click the Spinner Wheel on slide 2 once to start it spinning. Click the Spinner Wheel again to stop the spin and select a category, which will be indicated by the arrow.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active team can choose any question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within the selected category that has not yet been chosen. Clicking the number value of the question will navigate you to the question.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active team has 10 seconds (or any duration that suits your class) to answer the question. Once they’ve responded, click the Answer button to reveal </a:t>
            </a:r>
            <a:r>
              <a:rPr kumimoji="0" lang="en-US" sz="16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e answer. If they are correct, they receive the point value of the question. If they are incorrect, they receive no points.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Play now passes to the next team in the play order. Click the Return to Spinner Wheel button and repeat Steps 2-4 until the entire game board has been selected.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If the Spinner Wheel lands between categories or on a category that has already been cleared, spin again.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6941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EBE3E-CF78-BB73-9B8F-C31ADFAAF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5DD25C36-EE6B-6489-9855-AA5004B97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C292F9-52A8-6C6A-EB0F-F383E6DB7DA9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MINECRAFT MOBS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D3F397-5BA3-B8B0-EDDC-B38423766CFD}"/>
              </a:ext>
            </a:extLst>
          </p:cNvPr>
          <p:cNvSpPr txBox="1"/>
          <p:nvPr/>
        </p:nvSpPr>
        <p:spPr>
          <a:xfrm>
            <a:off x="2660989" y="2705916"/>
            <a:ext cx="68700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hostile mob uses a bow and arrow.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86C862BF-0D9E-B4AC-B70A-6E6E0D8CA5C2}"/>
              </a:ext>
            </a:extLst>
          </p:cNvPr>
          <p:cNvSpPr txBox="1">
            <a:spLocks/>
          </p:cNvSpPr>
          <p:nvPr/>
        </p:nvSpPr>
        <p:spPr>
          <a:xfrm>
            <a:off x="8729222" y="6184292"/>
            <a:ext cx="28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A32B910-7BAD-38E0-FA6F-AFCB75A648E9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95E9C6F-3F60-4531-6222-4BAEE6150893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C17FBB79-75F2-0904-8F3E-166D2FF410A5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5F08EBEE-392A-C9D7-0FB2-00D76D0D8C9E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4238DC7-570B-949E-B9CA-6EDA2FBFE80D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32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512CD-4664-8184-0B12-A6AAC0294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508C0F1-F48C-6A41-D464-E9EEFF4C3F69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C5A5DDB-AAB0-ACC6-1008-3584DD478679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8576A768-16D6-9062-04E4-B06FD1758FF4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69346947-D388-8E1A-3C73-07D2D7D6E986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6C56F129-A756-D1C7-6474-BBA99FA0DAC6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81E426-217E-F236-2DDC-493886A33C83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Skeleton</a:t>
            </a:r>
          </a:p>
        </p:txBody>
      </p:sp>
    </p:spTree>
    <p:extLst>
      <p:ext uri="{BB962C8B-B14F-4D97-AF65-F5344CB8AC3E}">
        <p14:creationId xmlns:p14="http://schemas.microsoft.com/office/powerpoint/2010/main" val="2746640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CB773-1B1C-35B8-8DB3-EE7959D6C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17483A75-597A-AF61-262A-C5CF94359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E756D81-1A53-60D6-99AF-681A1357FE1D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MINECRAFT MOBS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9574B1-CC09-C55C-58C1-CD6B83BB2C13}"/>
              </a:ext>
            </a:extLst>
          </p:cNvPr>
          <p:cNvSpPr txBox="1"/>
          <p:nvPr/>
        </p:nvSpPr>
        <p:spPr>
          <a:xfrm>
            <a:off x="1066800" y="2459182"/>
            <a:ext cx="10058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spooky-looking monster is the only mob that naturally spawns in all three Minecraft dimensions.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61E57B88-40D8-FD7B-1A65-20E67B30092D}"/>
              </a:ext>
            </a:extLst>
          </p:cNvPr>
          <p:cNvSpPr txBox="1">
            <a:spLocks/>
          </p:cNvSpPr>
          <p:nvPr/>
        </p:nvSpPr>
        <p:spPr>
          <a:xfrm>
            <a:off x="8710368" y="6184292"/>
            <a:ext cx="284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FC1F6D-4823-DCD3-2482-EF22E69B359C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089FEAF-841C-D78E-83E1-DEA4C458DD79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26DF1050-9090-8661-2CB6-4CE63DF20445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821F5623-D221-9467-DC76-DB8A0E35EEE3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3160103-C3A4-5AE1-EA55-313B887A90DE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848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EC13E0-BB1D-1ABA-9F18-B6BACA37F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F61D9DF-A3C1-1C20-634A-2AF8C164202A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AB309A4B-9D79-61B4-B873-D358803F7BFD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4DF46E4A-3855-C4FF-FB23-68320FB78E25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BBC30ED5-BF3B-DC68-AC60-287DF9E8DA84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9206EDE0-AA3D-1C26-DC1C-C173021FFE32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8C9530-EF7A-DFA4-6302-6713192BF2A9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Enderman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67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5F55C-B046-0D38-FA07-A62435D7E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89EAF101-DAF5-20F6-FC3F-5EDF9EA131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14EDF1-C99A-9067-68A8-EDD3514A6894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SCIENCE STUMPERS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29F792-58E4-C735-BC98-741A72DBB19C}"/>
              </a:ext>
            </a:extLst>
          </p:cNvPr>
          <p:cNvSpPr txBox="1"/>
          <p:nvPr/>
        </p:nvSpPr>
        <p:spPr>
          <a:xfrm>
            <a:off x="2317488" y="2197163"/>
            <a:ext cx="7557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is the name for the type of energy we can capture from the sun.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194D8D9-D2CC-0AB9-2721-435990F4D816}"/>
              </a:ext>
            </a:extLst>
          </p:cNvPr>
          <p:cNvSpPr txBox="1">
            <a:spLocks/>
          </p:cNvSpPr>
          <p:nvPr/>
        </p:nvSpPr>
        <p:spPr>
          <a:xfrm>
            <a:off x="8710368" y="6184292"/>
            <a:ext cx="284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569680B-3AAA-E6E2-4C43-B01753F26EF5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B0EE7BA-EE64-F63F-A23E-5CF10FCFD924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F4CBF59F-D8E2-584B-DFDE-0E6848DF43F9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6F1BDB9-7B82-14C9-5410-A810231CF417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4A1F36A-6435-42FC-6CEE-B1BFEC5414A8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418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AECBA-B7B3-DB79-E539-7C33A0020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E45B97F-BC46-8B9E-3A10-7D5F76EAB27A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B6E4BE86-7698-9C8E-1A8F-4DE797DC5D6A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068396EB-8BCB-DBFC-0A61-686B5C8EF566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DAA1F603-6CEF-D818-65CC-31B0C70366BE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26D3A5D2-B40F-45FF-DB35-101EE45394CF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80DA46-7E50-99E2-1E62-BA09DD5811B8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Solar</a:t>
            </a:r>
          </a:p>
        </p:txBody>
      </p:sp>
    </p:spTree>
    <p:extLst>
      <p:ext uri="{BB962C8B-B14F-4D97-AF65-F5344CB8AC3E}">
        <p14:creationId xmlns:p14="http://schemas.microsoft.com/office/powerpoint/2010/main" val="495661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5EC4D-44FC-257C-1004-153D3E7DE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1D26D232-06C5-C9C6-1DF8-D2DEC80AA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6043C1-2E05-6A44-22C4-FC65F854EE3B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SCIENCE STUMPERS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7ADD0-632A-B503-BEAF-6582AC24FA4A}"/>
              </a:ext>
            </a:extLst>
          </p:cNvPr>
          <p:cNvSpPr txBox="1"/>
          <p:nvPr/>
        </p:nvSpPr>
        <p:spPr>
          <a:xfrm>
            <a:off x="2317488" y="2182308"/>
            <a:ext cx="7557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branch of science studies living things like animals and plants.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581BEA6D-7BC1-A547-EEC3-01686CE5B0E5}"/>
              </a:ext>
            </a:extLst>
          </p:cNvPr>
          <p:cNvSpPr txBox="1">
            <a:spLocks/>
          </p:cNvSpPr>
          <p:nvPr/>
        </p:nvSpPr>
        <p:spPr>
          <a:xfrm>
            <a:off x="8710368" y="6184292"/>
            <a:ext cx="284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AC9DF14-166D-0F82-D29B-2B2F16AD6AE2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7068696-1CF7-B9B5-3B16-3E6D7D30F16F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F513E522-6F74-B970-43CD-6F8EE7E06542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99488DDB-EE0E-E3D6-8E6B-DDDAE43AAFCD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C73F41-34DE-4593-E9A9-5D07827EF165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040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C3325-43A8-F7AB-BE51-FAD00D0FE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BEA328D-25A1-897C-E774-964CCDEC118B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8578475D-32CC-89F7-5A78-17D54A88CC61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9D6078DE-1A0C-760D-8DD9-6F4ECC8A6B70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CE8DDDBF-ECFE-FCA3-3D26-180515BF28DF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CD0C163C-9C8F-4B44-315A-CE2C8CF6DAE0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9DE43-6A10-DF78-9681-B92D513697A7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Biology</a:t>
            </a:r>
          </a:p>
        </p:txBody>
      </p:sp>
    </p:spTree>
    <p:extLst>
      <p:ext uri="{BB962C8B-B14F-4D97-AF65-F5344CB8AC3E}">
        <p14:creationId xmlns:p14="http://schemas.microsoft.com/office/powerpoint/2010/main" val="3583732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40E1A-43F5-FDBC-3632-EB78ADC81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F654D2E2-44B6-F817-6D20-86CDE5EE5B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1517FE-91E0-A344-E776-11548563518B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SCIENCE STUMPERS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BE5C9-69E0-1A04-B382-F342EC18BB8F}"/>
              </a:ext>
            </a:extLst>
          </p:cNvPr>
          <p:cNvSpPr txBox="1"/>
          <p:nvPr/>
        </p:nvSpPr>
        <p:spPr>
          <a:xfrm>
            <a:off x="2317488" y="1905000"/>
            <a:ext cx="75570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space telescope, launched in 2021, is NASA’s successor to the Hubble Space Telescope.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B18FC3AB-BF29-01A6-6C89-A84B3F026F98}"/>
              </a:ext>
            </a:extLst>
          </p:cNvPr>
          <p:cNvSpPr txBox="1">
            <a:spLocks/>
          </p:cNvSpPr>
          <p:nvPr/>
        </p:nvSpPr>
        <p:spPr>
          <a:xfrm>
            <a:off x="8729222" y="6184292"/>
            <a:ext cx="28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159ED8F-749C-629A-7489-ECCF7C07D977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618CFE5-F784-0DDE-F3B0-B89DC0968B06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2C3D39B0-31F7-9222-CDEF-89FF0AA3EFB5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33B8014-D312-4F5B-D91C-C9C152EF4DAE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065B92B-8447-AF6E-6D30-4A8B0BFF33A2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9088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872FD-D328-F953-6E45-AF4D1127A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1DC1B7C-53BC-BDB7-D85A-E8872EFB5DFD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BAAB1CFE-DBE1-1A4D-EFF4-3CE846234F11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8542B0BF-34F8-22FD-ECBC-320C4DD0B4A6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613F84BC-C4ED-7C79-2F5F-D34E0ABAE31E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60D50F9F-93A4-44CD-D585-EEE49ABFD7E0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6EBBE0-64D8-E453-0BB2-988DE305E566}"/>
              </a:ext>
            </a:extLst>
          </p:cNvPr>
          <p:cNvSpPr txBox="1"/>
          <p:nvPr/>
        </p:nvSpPr>
        <p:spPr>
          <a:xfrm>
            <a:off x="1641835" y="2195212"/>
            <a:ext cx="89083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James Webb Space Telescope</a:t>
            </a:r>
          </a:p>
        </p:txBody>
      </p:sp>
    </p:spTree>
    <p:extLst>
      <p:ext uri="{BB962C8B-B14F-4D97-AF65-F5344CB8AC3E}">
        <p14:creationId xmlns:p14="http://schemas.microsoft.com/office/powerpoint/2010/main" val="397814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EE7A0E1-95F5-3270-A358-C4090D37DE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366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2D512E2-C007-B35C-BF19-E6C0EB0B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89818" y="3031497"/>
            <a:ext cx="2459182" cy="831273"/>
          </a:xfrm>
          <a:prstGeom prst="rect">
            <a:avLst/>
          </a:prstGeom>
        </p:spPr>
      </p:pic>
      <p:sp>
        <p:nvSpPr>
          <p:cNvPr id="2" name="TextBox 1">
            <a:hlinkClick r:id="rId4" action="ppaction://hlinksldjump"/>
            <a:extLst>
              <a:ext uri="{FF2B5EF4-FFF2-40B4-BE49-F238E27FC236}">
                <a16:creationId xmlns:a16="http://schemas.microsoft.com/office/drawing/2014/main" id="{2D6FB39F-6165-5825-58D0-356AE6F4B7DE}"/>
              </a:ext>
            </a:extLst>
          </p:cNvPr>
          <p:cNvSpPr txBox="1">
            <a:spLocks/>
          </p:cNvSpPr>
          <p:nvPr/>
        </p:nvSpPr>
        <p:spPr>
          <a:xfrm>
            <a:off x="8865302" y="6184292"/>
            <a:ext cx="2686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Game Board ►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27B68DD-C2A3-410D-6C42-4B2C8AEFA7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84614" y="415637"/>
            <a:ext cx="6026727" cy="602672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3667C8E-E470-942B-3A29-89C1C44FDB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030316" y="-409321"/>
            <a:ext cx="1561368" cy="1570043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4823EF25-C080-FA4F-78DA-01DABFAE22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390227" y="5671024"/>
            <a:ext cx="1951711" cy="1570043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EB3A2FCE-6969-06F2-BEA6-855A7A7BC0A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84614" y="417376"/>
            <a:ext cx="6034520" cy="602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5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9FDBA-CD63-AB02-5BF3-E9E8CCDAF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DF4CF309-A52E-094A-1666-34EA8422C2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7703D2-1E26-436A-092F-32434A880710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SCIENCE STUMPERS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C01143-5607-A536-DEA2-B805466E0DFA}"/>
              </a:ext>
            </a:extLst>
          </p:cNvPr>
          <p:cNvSpPr txBox="1"/>
          <p:nvPr/>
        </p:nvSpPr>
        <p:spPr>
          <a:xfrm>
            <a:off x="2317488" y="1905000"/>
            <a:ext cx="75570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evolutionary process helps organisms to survive in specific conditions and environments.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EE261B22-D69A-34B6-6D59-27957B2EC99E}"/>
              </a:ext>
            </a:extLst>
          </p:cNvPr>
          <p:cNvSpPr txBox="1">
            <a:spLocks/>
          </p:cNvSpPr>
          <p:nvPr/>
        </p:nvSpPr>
        <p:spPr>
          <a:xfrm>
            <a:off x="8710368" y="6184292"/>
            <a:ext cx="284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56C0C6-5A87-2860-DCC8-F4B49EFBA8C3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8047FC6-3FC2-7AA0-3F2B-8353285A9F66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D4D47A04-29A5-7E0B-EE68-32247067EE3B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F95C529F-654B-E669-7C13-571C75DCC834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A26DD3E-3371-B085-FFDE-F17E32710A7F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4182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06E06-7185-EC8D-6868-B139CA035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11E18A0-5EE2-9A0A-FA46-A1B7F951A43E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4E1FA370-206C-5C53-FC8C-C63433C9F1BD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73525B99-499E-4FD9-A34B-AAE3B787DD15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CC1F6C69-343F-959E-7B13-B2A61AC2553C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384F9548-E22C-8A73-6796-7754578ED0F2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76F842-3AAB-B3F2-AE4F-A150596901F9}"/>
              </a:ext>
            </a:extLst>
          </p:cNvPr>
          <p:cNvSpPr txBox="1"/>
          <p:nvPr/>
        </p:nvSpPr>
        <p:spPr>
          <a:xfrm>
            <a:off x="1641835" y="2712043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Adaptation</a:t>
            </a:r>
          </a:p>
        </p:txBody>
      </p:sp>
    </p:spTree>
    <p:extLst>
      <p:ext uri="{BB962C8B-B14F-4D97-AF65-F5344CB8AC3E}">
        <p14:creationId xmlns:p14="http://schemas.microsoft.com/office/powerpoint/2010/main" val="186127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EDEE3-7A06-EAB2-7923-ED8EC8D4B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62EDE76E-5DFA-EDE0-7C82-DD3194B43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86365D-12D7-465F-D69C-187042427337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SCIENCE STUMPERS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5C7007-6ECA-A926-4F5D-3F93DC2DFBD6}"/>
              </a:ext>
            </a:extLst>
          </p:cNvPr>
          <p:cNvSpPr txBox="1"/>
          <p:nvPr/>
        </p:nvSpPr>
        <p:spPr>
          <a:xfrm>
            <a:off x="1524000" y="1905000"/>
            <a:ext cx="9144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computer science, this concept refers to a defined process or set of rules intended to accomplish a specific task.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118D3AE-99AD-E84D-4C8D-F6EE5BC2809F}"/>
              </a:ext>
            </a:extLst>
          </p:cNvPr>
          <p:cNvSpPr txBox="1">
            <a:spLocks/>
          </p:cNvSpPr>
          <p:nvPr/>
        </p:nvSpPr>
        <p:spPr>
          <a:xfrm>
            <a:off x="8719794" y="6184292"/>
            <a:ext cx="28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29F0E41-BBBA-ACCD-3159-E0068E5952AC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ADF0E77-9345-A1C8-F74A-C73A1966F3B4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D5F614B3-AAB2-4079-1D07-15439B58DBE1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E4E068A5-CC23-D05F-F42A-326941818F31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2D4C661-83C3-6E96-5D82-D55222DC878D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0896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85B06-6F11-7B41-4944-A8EF71B3B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6DF51E9-90D1-A499-6B70-3886991B6DA4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AAFE97E-D309-65EC-61E6-9D0526F26C1B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30F46D8A-EE21-7592-9481-3855F800B465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C826504B-DADB-E00B-C9CA-60CC2CA1D828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296207F8-CCF6-0F4A-523F-8D0BE421F880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25735F-1A6E-E90D-F5F4-0BE3EE161FC7}"/>
              </a:ext>
            </a:extLst>
          </p:cNvPr>
          <p:cNvSpPr txBox="1"/>
          <p:nvPr/>
        </p:nvSpPr>
        <p:spPr>
          <a:xfrm>
            <a:off x="1641835" y="2712043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2329911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C5FF5-78EA-12EF-3CEF-DD6F05CE3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2EF5AC3B-3895-34D1-2531-0B7B4EFE5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7BA3D4-EDE8-512F-C353-0E751D068CF4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MATH MADNESS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3B2454-E8CF-FF0A-A3C9-21C1F3E787A4}"/>
              </a:ext>
            </a:extLst>
          </p:cNvPr>
          <p:cNvSpPr txBox="1"/>
          <p:nvPr/>
        </p:nvSpPr>
        <p:spPr>
          <a:xfrm>
            <a:off x="2317488" y="2197163"/>
            <a:ext cx="7557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mathematical operation is the opposite of addition.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CEFDE96E-C52A-C920-6396-760D8C97F476}"/>
              </a:ext>
            </a:extLst>
          </p:cNvPr>
          <p:cNvSpPr txBox="1">
            <a:spLocks/>
          </p:cNvSpPr>
          <p:nvPr/>
        </p:nvSpPr>
        <p:spPr>
          <a:xfrm>
            <a:off x="8719794" y="6184292"/>
            <a:ext cx="283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E3D6EA0-6305-208A-DDB6-30ABC6E9CAFE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1317813-77F4-58A1-AC03-7C3B4613C7EB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09618829-B031-74CE-AF76-2557E1D8E6D9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6702108E-93D3-8CD1-1422-B9D5E107311C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3447F5D-4E0C-0F39-6E86-C188FA971564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633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CE987-FD9F-0091-6188-BB8FB5CEA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7E417D8-5B69-C4D2-E3F0-85B2D49215C5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6686059-DA66-CC1E-413F-B4A9ED9702E5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0C5A4CFD-1FD1-473E-EDB7-2A6916A09026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5B20EF77-1CEF-04C0-61ED-959564B025A9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3FB3563F-7F2F-C1D0-4E87-6472F9D93FCE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C4D437-C042-86CF-D3F5-16F40BFEE5CF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Subtraction</a:t>
            </a:r>
          </a:p>
        </p:txBody>
      </p:sp>
    </p:spTree>
    <p:extLst>
      <p:ext uri="{BB962C8B-B14F-4D97-AF65-F5344CB8AC3E}">
        <p14:creationId xmlns:p14="http://schemas.microsoft.com/office/powerpoint/2010/main" val="2384143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7D7BFE-1F53-1225-6FC3-E77A14270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E53ED2EA-1387-4273-66C1-5C1D310C4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6AEF8B-33FE-ECCA-339E-157BB06D1FF8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MATH MADNESS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3C7114-E43D-4AB5-95B3-744CF9CCE41E}"/>
              </a:ext>
            </a:extLst>
          </p:cNvPr>
          <p:cNvSpPr txBox="1"/>
          <p:nvPr/>
        </p:nvSpPr>
        <p:spPr>
          <a:xfrm>
            <a:off x="1939636" y="2197163"/>
            <a:ext cx="8312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find the area of a rectangle, you’ll need to multiple these two values.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ECA68794-633B-47FA-1965-AF2CF6CF7159}"/>
              </a:ext>
            </a:extLst>
          </p:cNvPr>
          <p:cNvSpPr txBox="1">
            <a:spLocks/>
          </p:cNvSpPr>
          <p:nvPr/>
        </p:nvSpPr>
        <p:spPr>
          <a:xfrm>
            <a:off x="8719794" y="6184292"/>
            <a:ext cx="283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5A6169F-B6C0-A32F-D9C7-7B4460016B2A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8FCEBF9-6BE3-C5F5-5335-435326C9BD20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B4FAE7BC-91B0-720F-0A0C-1D9E84AFB03D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2F9BBFC8-F8E4-AFE3-FE95-2BE93DA7AB3F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29C850-2BD9-0AD1-47F8-C540DB2A36B6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8229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B80B0-D94E-E497-1807-D910B6CAD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1D30E95-39CA-2A16-4904-C13F120C407C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86D444E-528A-AEA7-EEF8-0A1609934E13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26E86961-9A36-580B-18DA-B326BA226F7D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2A031D1A-1CEC-886F-3897-10A62AEF27F6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16E64D17-5CEA-1DCD-7B41-E79510DE7367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72D3C9-EF7F-A7AC-0F3F-A4E428B21670}"/>
              </a:ext>
            </a:extLst>
          </p:cNvPr>
          <p:cNvSpPr txBox="1"/>
          <p:nvPr/>
        </p:nvSpPr>
        <p:spPr>
          <a:xfrm>
            <a:off x="1641835" y="2702004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Length and Width</a:t>
            </a:r>
          </a:p>
        </p:txBody>
      </p:sp>
    </p:spTree>
    <p:extLst>
      <p:ext uri="{BB962C8B-B14F-4D97-AF65-F5344CB8AC3E}">
        <p14:creationId xmlns:p14="http://schemas.microsoft.com/office/powerpoint/2010/main" val="1336313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C7572-574E-B2BF-DA06-3BCAC3F9F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CA1EC0DB-615A-4135-A313-B515367A4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991206-B817-5528-7B5A-728EB21D8164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MATH MADNESS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B149F-E7CC-7FDD-4D8D-7D44BD98C26E}"/>
              </a:ext>
            </a:extLst>
          </p:cNvPr>
          <p:cNvSpPr txBox="1"/>
          <p:nvPr/>
        </p:nvSpPr>
        <p:spPr>
          <a:xfrm>
            <a:off x="1939636" y="2197163"/>
            <a:ext cx="831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In algebra, these symbols take the place of unknown values in an equation.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698F9A5-FFFC-CCF6-6901-59A5946BE574}"/>
              </a:ext>
            </a:extLst>
          </p:cNvPr>
          <p:cNvSpPr txBox="1">
            <a:spLocks/>
          </p:cNvSpPr>
          <p:nvPr/>
        </p:nvSpPr>
        <p:spPr>
          <a:xfrm>
            <a:off x="8719794" y="6184292"/>
            <a:ext cx="283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F343348-A48F-2DDF-24C8-4292035482B2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1314072-8993-AE6B-627D-40E17C9E659D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F641F3CF-87E7-8C13-E876-24846C1A9B31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ECDB6C9-5E83-44BF-6F97-F80F5B8D6F6E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475AB8D-9F0A-98C9-AFEB-6FCE0A3AF144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9927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134F9-0941-158E-7364-2199A0895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9C9C650-899C-96DD-6E40-CEA3E2BCD7F6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9B45C976-3807-DE56-F025-72113D665B35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F6159DFC-CFBD-E0BA-D99E-98C654ADC85F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DC73241C-7889-94DE-E478-42C087E41B74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F2CFC2CF-157F-1DB6-2BE8-44CD7FD6ED98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14D68-D6A8-1E1C-56EC-C444D0C91DC0}"/>
              </a:ext>
            </a:extLst>
          </p:cNvPr>
          <p:cNvSpPr txBox="1"/>
          <p:nvPr/>
        </p:nvSpPr>
        <p:spPr>
          <a:xfrm>
            <a:off x="1639288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199779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12B0F7-E7DA-A737-E390-16C937075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57600"/>
              </p:ext>
            </p:extLst>
          </p:nvPr>
        </p:nvGraphicFramePr>
        <p:xfrm>
          <a:off x="381000" y="756886"/>
          <a:ext cx="11430000" cy="49581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32578215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85533812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4936138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0208942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220644105"/>
                    </a:ext>
                  </a:extLst>
                </a:gridCol>
              </a:tblGrid>
              <a:tr h="1147090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Minecraft</a:t>
                      </a:r>
                    </a:p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Mobs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F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8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</a:t>
                      </a:r>
                    </a:p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Stumpers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F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8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</a:t>
                      </a:r>
                    </a:p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Madness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F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8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Winning</a:t>
                      </a:r>
                    </a:p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9F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87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Stories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B9F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8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82951"/>
                  </a:ext>
                </a:extLst>
              </a:tr>
              <a:tr h="773253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85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969283"/>
                  </a:ext>
                </a:extLst>
              </a:tr>
              <a:tr h="760976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15327"/>
                  </a:ext>
                </a:extLst>
              </a:tr>
              <a:tr h="760977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51591"/>
                  </a:ext>
                </a:extLst>
              </a:tr>
              <a:tr h="748703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8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19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0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1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652161"/>
                  </a:ext>
                </a:extLst>
              </a:tr>
              <a:tr h="767117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5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6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7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FE5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993293"/>
                  </a:ext>
                </a:extLst>
              </a:tr>
            </a:tbl>
          </a:graphicData>
        </a:graphic>
      </p:graphicFrame>
      <p:pic>
        <p:nvPicPr>
          <p:cNvPr id="12" name="Picture 11" descr="A colorful squares on a black background&#10;&#10;AI-generated content may be incorrect.">
            <a:extLst>
              <a:ext uri="{FF2B5EF4-FFF2-40B4-BE49-F238E27FC236}">
                <a16:creationId xmlns:a16="http://schemas.microsoft.com/office/drawing/2014/main" id="{5F085417-7C73-EFBA-44B6-59779B6916D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0" y="5696376"/>
            <a:ext cx="1905000" cy="1536700"/>
          </a:xfrm>
          <a:prstGeom prst="rect">
            <a:avLst/>
          </a:prstGeom>
        </p:spPr>
      </p:pic>
      <p:pic>
        <p:nvPicPr>
          <p:cNvPr id="14" name="Picture 13" descr="A blue and green rectangle&#10;&#10;AI-generated content may be incorrect.">
            <a:extLst>
              <a:ext uri="{FF2B5EF4-FFF2-40B4-BE49-F238E27FC236}">
                <a16:creationId xmlns:a16="http://schemas.microsoft.com/office/drawing/2014/main" id="{A59238A8-0D53-C2DF-13CE-0B0352FF09BC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-368726"/>
            <a:ext cx="1524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06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F59D0-7383-492E-A678-C6EE14AF4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58D52627-F44B-5F60-885B-6D5C69B9D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AB1C3C9-33D0-4A21-2852-40BEE6B50284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MATH MADNESS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B48C17-D55E-5F63-2C45-867DF0C03A5D}"/>
              </a:ext>
            </a:extLst>
          </p:cNvPr>
          <p:cNvSpPr txBox="1"/>
          <p:nvPr/>
        </p:nvSpPr>
        <p:spPr>
          <a:xfrm>
            <a:off x="1066800" y="1896959"/>
            <a:ext cx="100584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In geometry, this constant represents the ratio of a circle’s circumference to its diameter 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– approximately 3.14. 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B3CD429C-F230-EA6A-D705-02BBCA3B4CD4}"/>
              </a:ext>
            </a:extLst>
          </p:cNvPr>
          <p:cNvSpPr txBox="1">
            <a:spLocks/>
          </p:cNvSpPr>
          <p:nvPr/>
        </p:nvSpPr>
        <p:spPr>
          <a:xfrm>
            <a:off x="8738648" y="6184292"/>
            <a:ext cx="281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2B3840-8B19-4642-33E1-595FF528081E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1D268E5-9616-918B-57EC-A7EC083A7AB9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9C217DE9-4595-4416-5F5A-7B2042F0BD7F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194B9DAC-3C04-8C7D-EC65-A7C168CE8643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8ADEF12-55A1-C7E1-534D-4339E3750333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6091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7B7EA-BDF6-54D5-15EF-B6BA3803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45FBE7-4102-1D21-4246-F7D4C1E99875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B6B84B9F-D71F-6068-2A90-82FB24FF9440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33278969-DCC7-0212-1AE7-D23412593F1C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F251FE37-5B29-1028-3859-D0BC80E6E4B5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9867F294-C50E-FC88-0BAF-B2FA13C09811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DB8AA0-A57B-6EDF-F032-35AD0E9CA244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Pi (</a:t>
            </a:r>
            <a:r>
              <a:rPr lang="en-US" sz="6600" dirty="0">
                <a:solidFill>
                  <a:schemeClr val="bg1"/>
                </a:solidFill>
                <a:sym typeface="Symbol" panose="05050102010706020507" pitchFamily="18" charset="2"/>
              </a:rPr>
              <a:t>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0986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AE8614-D493-6679-1F80-88AE47CFE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A9B5AED2-45C1-5530-9AE0-B66200C8A8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46FB85-8D73-7544-7C79-8022EE1C882D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MATH MADNESS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772A3D21-34DA-2A70-6AA6-18D365F4E644}"/>
              </a:ext>
            </a:extLst>
          </p:cNvPr>
          <p:cNvSpPr txBox="1">
            <a:spLocks/>
          </p:cNvSpPr>
          <p:nvPr/>
        </p:nvSpPr>
        <p:spPr>
          <a:xfrm>
            <a:off x="8738648" y="6184292"/>
            <a:ext cx="281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3BFC0B2-BAA4-D5A5-CDC1-7FABB1435FE5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BD36706-9EE6-BD96-FC75-6D2E7968A696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0A6A0A32-58B7-C8DD-A348-CBDCEB86659A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85F6C407-091F-B707-01ED-444972F5C870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0339916-D5EF-DDED-005E-966470A8EFB6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A3B322F-C77A-1366-4AFE-C6D97D9611F9}"/>
              </a:ext>
            </a:extLst>
          </p:cNvPr>
          <p:cNvSpPr txBox="1"/>
          <p:nvPr/>
        </p:nvSpPr>
        <p:spPr>
          <a:xfrm>
            <a:off x="1939636" y="2197163"/>
            <a:ext cx="831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Solve for x: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28 = 3x - 5</a:t>
            </a:r>
          </a:p>
        </p:txBody>
      </p:sp>
    </p:spTree>
    <p:extLst>
      <p:ext uri="{BB962C8B-B14F-4D97-AF65-F5344CB8AC3E}">
        <p14:creationId xmlns:p14="http://schemas.microsoft.com/office/powerpoint/2010/main" val="2992729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FFA26-84AB-414E-E9A1-207C73136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F316FA3-7EC7-20DC-59D9-BCA51C37AAB7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0BCC4B1-D462-98FA-3A4C-D684AFA7F96C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228C4B05-8FB1-324A-AC7F-47BD380BC0D5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A1514948-007A-E736-00D9-FE48AF44D168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A5F78366-F7DC-70B4-A47D-100F0A949539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424F6E-192F-BB03-C46C-FD50EC602D12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627337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C5232-B026-554F-14BD-046AFC1AE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94C3923E-3EE7-DB30-36C1-4A5C98B1D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EC9B60-B162-77C1-47F9-D961B8D14806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WINNING WORDS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B9828B8C-2CBF-07F8-2C99-1EBE61B56EF9}"/>
              </a:ext>
            </a:extLst>
          </p:cNvPr>
          <p:cNvSpPr txBox="1">
            <a:spLocks/>
          </p:cNvSpPr>
          <p:nvPr/>
        </p:nvSpPr>
        <p:spPr>
          <a:xfrm>
            <a:off x="8682088" y="6184292"/>
            <a:ext cx="286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A015EDA-8DAD-9FB1-38DD-11E01A5F24B9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51C4792-2E3C-53FC-D879-4843776A6F37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C6EB95F1-1C55-0086-7376-21C5BF3D362D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21E3ABD1-63FF-019B-82C5-86F8D15F835E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E2BDAD-4880-D9CA-9484-849CE4EF1ADE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C785C1D-098C-A008-2948-E85338700837}"/>
              </a:ext>
            </a:extLst>
          </p:cNvPr>
          <p:cNvSpPr txBox="1"/>
          <p:nvPr/>
        </p:nvSpPr>
        <p:spPr>
          <a:xfrm>
            <a:off x="2660989" y="1905000"/>
            <a:ext cx="68700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term describes a word that means very nearly the same thing as a different word. </a:t>
            </a:r>
          </a:p>
        </p:txBody>
      </p:sp>
    </p:spTree>
    <p:extLst>
      <p:ext uri="{BB962C8B-B14F-4D97-AF65-F5344CB8AC3E}">
        <p14:creationId xmlns:p14="http://schemas.microsoft.com/office/powerpoint/2010/main" val="2329258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642E6-72B7-397C-37B2-DA8914F8E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7D32BB3-5867-3025-B823-521D0A759CFD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E0B6BF9-0DB4-7CCB-BC78-46E847B0A68C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CC2E8045-B6FC-867D-45EF-AD97676B02E6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2E424DC3-0A04-18EB-1F72-99A229D43E95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3940C1EA-8267-F088-F4DD-307CEE83841C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2DC031-F8B0-7BA2-9B49-E991A8270EF7}"/>
              </a:ext>
            </a:extLst>
          </p:cNvPr>
          <p:cNvSpPr txBox="1"/>
          <p:nvPr/>
        </p:nvSpPr>
        <p:spPr>
          <a:xfrm>
            <a:off x="1729818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Synonym</a:t>
            </a:r>
          </a:p>
        </p:txBody>
      </p:sp>
    </p:spTree>
    <p:extLst>
      <p:ext uri="{BB962C8B-B14F-4D97-AF65-F5344CB8AC3E}">
        <p14:creationId xmlns:p14="http://schemas.microsoft.com/office/powerpoint/2010/main" val="331353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205D0-3FFA-E4A5-8D7D-997379C9B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1E065FC7-D169-94BD-5D66-3CE7A202F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5B394B-17E8-04B7-DAC9-27F3768BC870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WINNING WORDS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DE13DC9-2C14-92F2-7619-6901BFDEEBDE}"/>
              </a:ext>
            </a:extLst>
          </p:cNvPr>
          <p:cNvSpPr txBox="1">
            <a:spLocks/>
          </p:cNvSpPr>
          <p:nvPr/>
        </p:nvSpPr>
        <p:spPr>
          <a:xfrm>
            <a:off x="8710368" y="6184292"/>
            <a:ext cx="284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8FC14B0-73D1-A117-2217-13C1AB51E64D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D013CBD-A908-53B0-0DB0-89FA334D2D98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22C48728-C678-BFD6-9CD0-189EE5F1F630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112533C5-517A-247B-D441-946348C37BA9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BE7349-93AA-E276-2B9F-8018EFC252C0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8672930-CAB8-9BC3-614A-5514BC5D9C77}"/>
              </a:ext>
            </a:extLst>
          </p:cNvPr>
          <p:cNvSpPr txBox="1"/>
          <p:nvPr/>
        </p:nvSpPr>
        <p:spPr>
          <a:xfrm>
            <a:off x="2112818" y="1905000"/>
            <a:ext cx="79663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grammar, this is the name for the person/place/thing performing the action of a sentence.</a:t>
            </a:r>
          </a:p>
        </p:txBody>
      </p:sp>
    </p:spTree>
    <p:extLst>
      <p:ext uri="{BB962C8B-B14F-4D97-AF65-F5344CB8AC3E}">
        <p14:creationId xmlns:p14="http://schemas.microsoft.com/office/powerpoint/2010/main" val="989155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065B4-1EFC-4E21-BA8B-8A0FBB689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C1AE1EB-5902-3EDB-1C7C-632FC839B06D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CEA552F4-9BF7-7F73-9896-ED47BC936514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B7608552-BEE8-F023-C494-598644D888F0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E2D0FF8D-CCB2-E778-1CCD-811526B3E033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98C9E287-9264-F701-E549-B5C36A1278E5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395CE0-C5E0-187B-1E6F-C7329AFD2EC9}"/>
              </a:ext>
            </a:extLst>
          </p:cNvPr>
          <p:cNvSpPr txBox="1"/>
          <p:nvPr/>
        </p:nvSpPr>
        <p:spPr>
          <a:xfrm>
            <a:off x="1729818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Subject</a:t>
            </a:r>
          </a:p>
        </p:txBody>
      </p:sp>
    </p:spTree>
    <p:extLst>
      <p:ext uri="{BB962C8B-B14F-4D97-AF65-F5344CB8AC3E}">
        <p14:creationId xmlns:p14="http://schemas.microsoft.com/office/powerpoint/2010/main" val="816248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89BB5-3080-B010-5503-2F91F71A3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E1417112-1C04-E742-A608-42E252870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883FCF-CD24-711C-5E89-C212244A6FA3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WINNING WORDS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E349FE5-2961-3B93-284B-23A74904EEBC}"/>
              </a:ext>
            </a:extLst>
          </p:cNvPr>
          <p:cNvSpPr txBox="1">
            <a:spLocks/>
          </p:cNvSpPr>
          <p:nvPr/>
        </p:nvSpPr>
        <p:spPr>
          <a:xfrm>
            <a:off x="8710368" y="6184292"/>
            <a:ext cx="284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E8CDA24-45FE-51CF-2260-5F6B21763600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F5BF41F-E20E-70E1-45BB-0345E4B5E30A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42F46ED7-4A06-1D1F-A36A-78EB83A1679A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8509A4C1-3930-90B3-D4AE-BCF3E5E765C9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57981B2-C540-CBA0-D037-55EA58046D55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71C2E9D-0D55-BE36-F159-D666E0A532B9}"/>
              </a:ext>
            </a:extLst>
          </p:cNvPr>
          <p:cNvSpPr txBox="1"/>
          <p:nvPr/>
        </p:nvSpPr>
        <p:spPr>
          <a:xfrm>
            <a:off x="2267894" y="1905000"/>
            <a:ext cx="76649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part of speech consists of words that modify or describe people, places, or things.</a:t>
            </a:r>
          </a:p>
        </p:txBody>
      </p:sp>
    </p:spTree>
    <p:extLst>
      <p:ext uri="{BB962C8B-B14F-4D97-AF65-F5344CB8AC3E}">
        <p14:creationId xmlns:p14="http://schemas.microsoft.com/office/powerpoint/2010/main" val="34403708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B6009-A724-1D6D-C2A6-7D764160F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9359D01-F833-2001-5843-DDD373DFB1B9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846D7DBF-8A1E-867C-9DEB-A3F39AEFF6F9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48196432-5F98-9CDF-CE28-CDE58F70DF3B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FD4FEE29-4028-541D-0F35-6AB162655EE7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98E8193E-CD48-7D60-97EE-DCC4E73286FD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CEDB74-E838-CBBF-5F21-468765E7B9CB}"/>
              </a:ext>
            </a:extLst>
          </p:cNvPr>
          <p:cNvSpPr txBox="1"/>
          <p:nvPr/>
        </p:nvSpPr>
        <p:spPr>
          <a:xfrm>
            <a:off x="1729818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Adjectives</a:t>
            </a:r>
          </a:p>
        </p:txBody>
      </p:sp>
    </p:spTree>
    <p:extLst>
      <p:ext uri="{BB962C8B-B14F-4D97-AF65-F5344CB8AC3E}">
        <p14:creationId xmlns:p14="http://schemas.microsoft.com/office/powerpoint/2010/main" val="180607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DB834-4C4D-64A6-85B5-E83D08544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1171C9CB-9E6C-A1D7-9F48-C26A24E6E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DE97D3-E8B3-E87E-C9C9-EB1F3AC348B9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MINECRAFT MOBS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220656-33F0-36F4-9248-0D1C5D5115FF}"/>
              </a:ext>
            </a:extLst>
          </p:cNvPr>
          <p:cNvSpPr txBox="1"/>
          <p:nvPr/>
        </p:nvSpPr>
        <p:spPr>
          <a:xfrm>
            <a:off x="1524000" y="2207976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Minecraft Education-specific mob helps teach students how to code.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F9DF1-5B02-FE43-B29D-07E7700659CE}"/>
              </a:ext>
            </a:extLst>
          </p:cNvPr>
          <p:cNvSpPr txBox="1">
            <a:spLocks/>
          </p:cNvSpPr>
          <p:nvPr/>
        </p:nvSpPr>
        <p:spPr>
          <a:xfrm>
            <a:off x="8729222" y="6184292"/>
            <a:ext cx="28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176CB32-3D1D-A602-54D9-FF227176FD1E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7CCE8CA-9629-6C2A-2BBA-FF3E7770B819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EF07C661-2774-5107-8621-C73DDE3F0C66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A0CC819-A362-1152-3D90-A1312EABF33A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hlinkClick r:id="rId5" action="ppaction://hlinksldjump"/>
              <a:extLst>
                <a:ext uri="{FF2B5EF4-FFF2-40B4-BE49-F238E27FC236}">
                  <a16:creationId xmlns:a16="http://schemas.microsoft.com/office/drawing/2014/main" id="{B116D38F-1316-7E0F-CD9C-69C1E2FC2596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80155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F0723-1A1E-243F-5A87-814263988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944F10C5-85A1-4518-91D7-8B97DEF635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E94371-5784-03A3-1582-C173EC6AA24F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WINNING WORDS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6F6AA7AA-BCB5-8EB8-693C-8DF5ED4C96A3}"/>
              </a:ext>
            </a:extLst>
          </p:cNvPr>
          <p:cNvSpPr txBox="1">
            <a:spLocks/>
          </p:cNvSpPr>
          <p:nvPr/>
        </p:nvSpPr>
        <p:spPr>
          <a:xfrm>
            <a:off x="8748074" y="6184292"/>
            <a:ext cx="2803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3D7EC1C-6429-A87E-9E30-A99C8ADD6A23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C3A2FBE-03E6-607F-B86A-097FDD9AF1BC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ECE71323-5F3B-F13F-93DF-599130DFB4B0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8CCB6D3-A690-EB34-3735-278BD1B5C020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BDF9CF-B277-33A2-6A8C-309AB1D2A23A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DE7B1CA-7C6D-5462-7BDA-E29911DE56BE}"/>
              </a:ext>
            </a:extLst>
          </p:cNvPr>
          <p:cNvSpPr txBox="1"/>
          <p:nvPr/>
        </p:nvSpPr>
        <p:spPr>
          <a:xfrm>
            <a:off x="999348" y="1905000"/>
            <a:ext cx="102020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literary device involves assigning human traits to nonhuman entities, or representing an abstract concept in a human form.</a:t>
            </a:r>
          </a:p>
        </p:txBody>
      </p:sp>
    </p:spTree>
    <p:extLst>
      <p:ext uri="{BB962C8B-B14F-4D97-AF65-F5344CB8AC3E}">
        <p14:creationId xmlns:p14="http://schemas.microsoft.com/office/powerpoint/2010/main" val="41581812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D3A59-4112-D18D-AAAE-AB5DCB548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95FE08E-A2AE-F109-843D-8EFA4816F8DC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46F6BCBE-36E4-E5B1-12D2-8E1CD921E9E1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DDAB7B50-E009-3020-EE8C-69672B0394B0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9EE9BE16-4181-7154-39AC-BCEE3CB689D2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70B9949E-CB74-110B-4EF5-82FE12A9DE8C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7420F1-4652-C569-1334-6901BEA8276B}"/>
              </a:ext>
            </a:extLst>
          </p:cNvPr>
          <p:cNvSpPr txBox="1"/>
          <p:nvPr/>
        </p:nvSpPr>
        <p:spPr>
          <a:xfrm>
            <a:off x="1729818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Personification</a:t>
            </a:r>
          </a:p>
        </p:txBody>
      </p:sp>
    </p:spTree>
    <p:extLst>
      <p:ext uri="{BB962C8B-B14F-4D97-AF65-F5344CB8AC3E}">
        <p14:creationId xmlns:p14="http://schemas.microsoft.com/office/powerpoint/2010/main" val="40984069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23ED1-B06A-2251-153E-6F9C18E84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69F64969-15CE-6A5A-16CE-81B234EC9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8C7405-F223-0210-2D04-BD64F385E036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WINNING WORDS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ED06BD4-D8E2-BA5B-C135-9E534F7E6B82}"/>
              </a:ext>
            </a:extLst>
          </p:cNvPr>
          <p:cNvSpPr txBox="1">
            <a:spLocks/>
          </p:cNvSpPr>
          <p:nvPr/>
        </p:nvSpPr>
        <p:spPr>
          <a:xfrm>
            <a:off x="8691513" y="6184292"/>
            <a:ext cx="2860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AD6EDCA-FC71-C6D5-DF76-C40E03EC0A8E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BD6333D-6D80-9C6E-0C2D-DA9664E31802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7908FAAF-6F44-AC9F-DE35-ED3F51CE0692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0CC76718-1833-C9E2-62DE-1B08359FE37B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806503A-88B6-9142-E9F3-C5889955F2D4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3A26A33-5E0E-C5C1-C8AB-56188A0A1C79}"/>
              </a:ext>
            </a:extLst>
          </p:cNvPr>
          <p:cNvSpPr txBox="1"/>
          <p:nvPr/>
        </p:nvSpPr>
        <p:spPr>
          <a:xfrm>
            <a:off x="1463076" y="1905000"/>
            <a:ext cx="9274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</a:rPr>
              <a:t>This literary device involves the repetition of initial consonant sounds, as in this sentence:  “The whales wallowed in the waves.”</a:t>
            </a:r>
            <a:endParaRPr kumimoji="0" lang="en-US" sz="4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3034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1557A-49A6-B6B9-ADB5-A3B99E7EE0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8083AA0-82D9-17AC-1FB5-EE19C672324E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22A3F17-09F3-842D-4D6B-2A8D16F21FEA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B98FCA99-4B32-65A5-2003-5FBB6858C904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A80867B9-DAA4-879D-9A10-1B1A986B86B8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4BD96D63-9DAB-AD67-4123-B9D5F6E2EFDE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412EEF-D53F-1A5E-4BA9-3A6B5F2F294E}"/>
              </a:ext>
            </a:extLst>
          </p:cNvPr>
          <p:cNvSpPr txBox="1"/>
          <p:nvPr/>
        </p:nvSpPr>
        <p:spPr>
          <a:xfrm>
            <a:off x="1729818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Alliteration</a:t>
            </a:r>
          </a:p>
        </p:txBody>
      </p:sp>
    </p:spTree>
    <p:extLst>
      <p:ext uri="{BB962C8B-B14F-4D97-AF65-F5344CB8AC3E}">
        <p14:creationId xmlns:p14="http://schemas.microsoft.com/office/powerpoint/2010/main" val="38416395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2E686-78DE-7264-ABC4-23934EB12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1DC2E4D6-06D5-B404-C018-1EC8A73B2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5B00A1-121A-13AB-DB17-6261A56E0648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STUDENT STORIES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3D9DC7B-F6EE-AEF0-0551-71A2D82BB4F1}"/>
              </a:ext>
            </a:extLst>
          </p:cNvPr>
          <p:cNvSpPr txBox="1">
            <a:spLocks/>
          </p:cNvSpPr>
          <p:nvPr/>
        </p:nvSpPr>
        <p:spPr>
          <a:xfrm>
            <a:off x="8682088" y="6184292"/>
            <a:ext cx="286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A478B72-C302-8ABB-D41F-786BE6DEB8EE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9A5BD6F-1244-9D13-4278-A1F1227B098D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BFE28DFA-7124-2BF1-8F5A-B6788C6319BF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B7873F05-75E8-84F1-46FF-D5B6E31BCA43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3B1550E-D5C0-FD6D-50FA-26A1E78D4C77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C2C09F9-52DE-C69A-2C72-D132B40028A0}"/>
              </a:ext>
            </a:extLst>
          </p:cNvPr>
          <p:cNvSpPr txBox="1"/>
          <p:nvPr/>
        </p:nvSpPr>
        <p:spPr>
          <a:xfrm>
            <a:off x="1939636" y="2703212"/>
            <a:ext cx="831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are you most excited about for this school year?</a:t>
            </a:r>
          </a:p>
        </p:txBody>
      </p:sp>
    </p:spTree>
    <p:extLst>
      <p:ext uri="{BB962C8B-B14F-4D97-AF65-F5344CB8AC3E}">
        <p14:creationId xmlns:p14="http://schemas.microsoft.com/office/powerpoint/2010/main" val="17395448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17E2C-B8D1-8B5A-389D-5D1A1A16A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37D20CF-7B1D-C77C-C585-085DF72EBECA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843797B6-AB81-4D0F-BD97-856A93300815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7D6B4F2F-EB82-4CB3-510F-7987180E7FC9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C40A5949-3483-D40C-BEDC-C65F464701C7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02FE02FC-47D7-88E7-8BFB-E09DD33C82D8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E16E4B-E010-2AFD-00DA-684EE1C4DEE4}"/>
              </a:ext>
            </a:extLst>
          </p:cNvPr>
          <p:cNvSpPr txBox="1"/>
          <p:nvPr/>
        </p:nvSpPr>
        <p:spPr>
          <a:xfrm>
            <a:off x="1641835" y="2195212"/>
            <a:ext cx="89083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We’re excited for that, too!</a:t>
            </a:r>
          </a:p>
        </p:txBody>
      </p:sp>
    </p:spTree>
    <p:extLst>
      <p:ext uri="{BB962C8B-B14F-4D97-AF65-F5344CB8AC3E}">
        <p14:creationId xmlns:p14="http://schemas.microsoft.com/office/powerpoint/2010/main" val="6371109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631C9A-ABB5-43A9-EE30-54A33613E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A82C0D28-EE02-390E-CF1C-C59A88E6C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6D27C1-E570-82B0-4A0D-B94E640D70B6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STUDENT STORIES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6F46ECA1-3019-43F5-FBC6-E2D9E022C7C8}"/>
              </a:ext>
            </a:extLst>
          </p:cNvPr>
          <p:cNvSpPr txBox="1">
            <a:spLocks/>
          </p:cNvSpPr>
          <p:nvPr/>
        </p:nvSpPr>
        <p:spPr>
          <a:xfrm>
            <a:off x="8682088" y="6184292"/>
            <a:ext cx="286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0059F9F-CFBE-B623-081D-3C53D416EAD2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6A52A5B-4B16-FD0A-8723-B9559DF9B926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AF25EC2F-5AA7-D580-2269-CD74BD503F56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45E198F5-6015-8ABB-1E4A-7C49B54D7EFA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48155B-2B5A-E943-AF1C-CBE45E327641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1FCDB74-2A99-7F8D-B40D-09C0DFA7722A}"/>
              </a:ext>
            </a:extLst>
          </p:cNvPr>
          <p:cNvSpPr txBox="1"/>
          <p:nvPr/>
        </p:nvSpPr>
        <p:spPr>
          <a:xfrm>
            <a:off x="1066800" y="2703212"/>
            <a:ext cx="100584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Describe a project from the past year that you’re proud of.</a:t>
            </a:r>
          </a:p>
        </p:txBody>
      </p:sp>
    </p:spTree>
    <p:extLst>
      <p:ext uri="{BB962C8B-B14F-4D97-AF65-F5344CB8AC3E}">
        <p14:creationId xmlns:p14="http://schemas.microsoft.com/office/powerpoint/2010/main" val="25587410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C9C66-23C1-D702-958C-B5A876A27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A22E042-F6A8-1120-A3C7-6522D317A399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23FFFD6D-2513-F01C-7F30-4159B1A07B81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90EEFFB9-B2E6-E735-8AFA-67C14E7DE83E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4039334C-1223-EB3A-A329-04F696849952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0921BD70-4D26-FAA8-7584-2D9CB8DB71F8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F8DFC-3FDF-F3BA-547C-945257F0A49B}"/>
              </a:ext>
            </a:extLst>
          </p:cNvPr>
          <p:cNvSpPr txBox="1"/>
          <p:nvPr/>
        </p:nvSpPr>
        <p:spPr>
          <a:xfrm>
            <a:off x="1641835" y="2195212"/>
            <a:ext cx="89083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Wow, that’s awesome!</a:t>
            </a:r>
          </a:p>
        </p:txBody>
      </p:sp>
    </p:spTree>
    <p:extLst>
      <p:ext uri="{BB962C8B-B14F-4D97-AF65-F5344CB8AC3E}">
        <p14:creationId xmlns:p14="http://schemas.microsoft.com/office/powerpoint/2010/main" val="19549675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DECF3-3960-F8F6-2AD5-3AD47C3D0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7D96A2DB-EEB7-FCC9-ADF7-1C68FDAEC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A599D7-DB18-F1C1-C5B7-F520228F7CAE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STUDENT STORIES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D227E5C-D813-F90F-13AD-1BF37EE8EC05}"/>
              </a:ext>
            </a:extLst>
          </p:cNvPr>
          <p:cNvSpPr txBox="1">
            <a:spLocks/>
          </p:cNvSpPr>
          <p:nvPr/>
        </p:nvSpPr>
        <p:spPr>
          <a:xfrm>
            <a:off x="8719794" y="6184292"/>
            <a:ext cx="283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FA11EA-BBAC-2FE8-2D22-1F6F48C06C01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0CB5798-B120-811F-8131-CBD098B81314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86AE678C-BA98-8EBB-15A7-81F1071071AF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02D92F3-81CB-0EFE-56AE-096DD5771968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9297DE4-44FE-F688-15EF-A8F92CFF7FCF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92B6640-6283-EB0B-AD25-86BCDCF98F6E}"/>
              </a:ext>
            </a:extLst>
          </p:cNvPr>
          <p:cNvSpPr txBox="1"/>
          <p:nvPr/>
        </p:nvSpPr>
        <p:spPr>
          <a:xfrm>
            <a:off x="1066800" y="2208372"/>
            <a:ext cx="100584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Describe a time that a teacher or a friend helped you find a solution to a problem.</a:t>
            </a:r>
          </a:p>
        </p:txBody>
      </p:sp>
    </p:spTree>
    <p:extLst>
      <p:ext uri="{BB962C8B-B14F-4D97-AF65-F5344CB8AC3E}">
        <p14:creationId xmlns:p14="http://schemas.microsoft.com/office/powerpoint/2010/main" val="35895297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F77195-51E4-3289-114D-182247631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54D4CD4-F4B5-7B4C-848F-8B318B66A5BA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7719283D-688F-98EE-C926-899458070691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DC8213F6-F829-EFCA-01A6-D5279D27F865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169FAE2E-D2C4-D33D-4556-0927112ADCBD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A6F49F08-5B84-9467-3A8F-FE0BEE17FA36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91528C-00E6-97D3-4B69-40004A0076E9}"/>
              </a:ext>
            </a:extLst>
          </p:cNvPr>
          <p:cNvSpPr txBox="1"/>
          <p:nvPr/>
        </p:nvSpPr>
        <p:spPr>
          <a:xfrm>
            <a:off x="1641835" y="2195212"/>
            <a:ext cx="89083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We all need a little help sometimes!</a:t>
            </a:r>
          </a:p>
        </p:txBody>
      </p:sp>
    </p:spTree>
    <p:extLst>
      <p:ext uri="{BB962C8B-B14F-4D97-AF65-F5344CB8AC3E}">
        <p14:creationId xmlns:p14="http://schemas.microsoft.com/office/powerpoint/2010/main" val="340830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9504E-7957-AB27-B9AA-DFD017958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BB77FA0-F8B4-5CE7-01AD-167F6472BCDE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5E5E74E9-D4EB-7CCC-D8B2-A3443B484CA2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60D8852A-83D1-EB3C-0780-9F93F712C109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52C471C8-4585-9E9D-BD16-54F28F6D57AB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C03A280-7D22-DB70-D11F-803D172ABD5F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The Agent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F7A3A0-0B1B-B8C5-DF3C-0DF00C2B158E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7137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3DD2B-D454-E9EE-AAF8-7FCB5B954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918D021D-7D2A-6CC6-034F-24B00E653D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437419-DAB1-A8CA-4A52-A12ACA3282BC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STUDENT STORIES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6E5AD5B-9EAD-8B77-FC59-FD866BB9F407}"/>
              </a:ext>
            </a:extLst>
          </p:cNvPr>
          <p:cNvSpPr txBox="1">
            <a:spLocks/>
          </p:cNvSpPr>
          <p:nvPr/>
        </p:nvSpPr>
        <p:spPr>
          <a:xfrm>
            <a:off x="8729222" y="6184292"/>
            <a:ext cx="28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2F8D230-A47D-19C4-58C9-D46F7C438C9B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42F9C74-55A3-624C-E53F-6E7CA97DFD4A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6B957CA4-733A-5219-9345-C6DCD3909337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F22BDAFB-EDAE-45B7-325B-74E75A272806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56524AA-2FC4-2527-C5BF-895140AB51C8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0E22150-A4ED-3213-77BC-B08E374429CB}"/>
              </a:ext>
            </a:extLst>
          </p:cNvPr>
          <p:cNvSpPr txBox="1"/>
          <p:nvPr/>
        </p:nvSpPr>
        <p:spPr>
          <a:xfrm>
            <a:off x="1939636" y="2208372"/>
            <a:ext cx="831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Describe something you appreciate about one of your friends.</a:t>
            </a:r>
          </a:p>
        </p:txBody>
      </p:sp>
    </p:spTree>
    <p:extLst>
      <p:ext uri="{BB962C8B-B14F-4D97-AF65-F5344CB8AC3E}">
        <p14:creationId xmlns:p14="http://schemas.microsoft.com/office/powerpoint/2010/main" val="3091377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2A8C63-1EEE-6EAF-D5BF-2F06594ED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060D236-7AB2-0341-CA63-9C1C0DC7C8C8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0DAB375-990F-908F-3BB0-633A3EE44734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065C530D-5940-ECEA-E3A3-A7C798A48E12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1D228BAE-B4E7-B50D-88DB-8F46458629E9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DD6D120D-0BB9-2527-577B-0DAD7CAEE0F9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4821F8-86D8-B091-1CB2-F844EAC493FB}"/>
              </a:ext>
            </a:extLst>
          </p:cNvPr>
          <p:cNvSpPr txBox="1"/>
          <p:nvPr/>
        </p:nvSpPr>
        <p:spPr>
          <a:xfrm>
            <a:off x="2414872" y="2195212"/>
            <a:ext cx="73622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That sounds like a good friend!</a:t>
            </a:r>
          </a:p>
        </p:txBody>
      </p:sp>
    </p:spTree>
    <p:extLst>
      <p:ext uri="{BB962C8B-B14F-4D97-AF65-F5344CB8AC3E}">
        <p14:creationId xmlns:p14="http://schemas.microsoft.com/office/powerpoint/2010/main" val="36898471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FACE9-E663-290D-3E8B-4994F2695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90FCC12F-DA26-3BD0-199B-9BAD5952D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5A2E05-0369-FD8E-B7ED-7BAB20987284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STUDENT STORIES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161D0FEF-4643-305E-AC7A-9F4353C4ADA6}"/>
              </a:ext>
            </a:extLst>
          </p:cNvPr>
          <p:cNvSpPr txBox="1">
            <a:spLocks/>
          </p:cNvSpPr>
          <p:nvPr/>
        </p:nvSpPr>
        <p:spPr>
          <a:xfrm>
            <a:off x="8729222" y="6184292"/>
            <a:ext cx="28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79CCAC-0691-51BB-C3DB-F418830DC4F7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C554157-D3CD-CD7F-FA05-6C3E65B3A835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847EFFDD-118D-A342-D456-A332671C2485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A1187AD3-8033-12A6-BEA4-96B0AA5CE2BD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0C583A-7AA6-5604-CA7B-0140B1BC94BB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4F4D6D3-F3F8-35D9-2797-87CFD719435B}"/>
              </a:ext>
            </a:extLst>
          </p:cNvPr>
          <p:cNvSpPr txBox="1"/>
          <p:nvPr/>
        </p:nvSpPr>
        <p:spPr>
          <a:xfrm>
            <a:off x="1066800" y="2703212"/>
            <a:ext cx="100584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one goal that you would like to achieve this year?</a:t>
            </a:r>
          </a:p>
        </p:txBody>
      </p:sp>
    </p:spTree>
    <p:extLst>
      <p:ext uri="{BB962C8B-B14F-4D97-AF65-F5344CB8AC3E}">
        <p14:creationId xmlns:p14="http://schemas.microsoft.com/office/powerpoint/2010/main" val="37313901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CF52D-EB37-9C69-CC5E-B2F1E10F9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DDD685A-9EEE-84AF-57EC-0E05181049E2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5618EB74-986C-501F-4888-3C52D82F5BF8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1AD0128D-14CF-C5EF-7715-2991DA0A5B3B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FD90611B-60B6-B783-EFCB-B879773FA7E7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05AC700C-4A0F-024E-561A-DE996D3421F5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F243C6-1F37-BA0D-9EE2-B211D39CFF06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You can do it!</a:t>
            </a:r>
          </a:p>
        </p:txBody>
      </p:sp>
    </p:spTree>
    <p:extLst>
      <p:ext uri="{BB962C8B-B14F-4D97-AF65-F5344CB8AC3E}">
        <p14:creationId xmlns:p14="http://schemas.microsoft.com/office/powerpoint/2010/main" val="206503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C693F-2935-CEB7-3C51-CE5E6E02A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C88271B3-D686-D3C9-4AFB-650CAA46C9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7BC65B-FBC6-DA2D-BAC9-30F0E7D70E85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MINECRAFT MOBS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AA44C1-6DDA-26FA-9148-FE7EE84E8F2E}"/>
              </a:ext>
            </a:extLst>
          </p:cNvPr>
          <p:cNvSpPr txBox="1"/>
          <p:nvPr/>
        </p:nvSpPr>
        <p:spPr>
          <a:xfrm>
            <a:off x="1939636" y="2207976"/>
            <a:ext cx="831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iconic green mob might sneak up on you…and then explode!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1608F2B-21A2-79D6-0370-3137304E84DC}"/>
              </a:ext>
            </a:extLst>
          </p:cNvPr>
          <p:cNvSpPr txBox="1">
            <a:spLocks/>
          </p:cNvSpPr>
          <p:nvPr/>
        </p:nvSpPr>
        <p:spPr>
          <a:xfrm>
            <a:off x="8719794" y="6184292"/>
            <a:ext cx="2832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864B151-56B5-122C-AF07-3D4613AB9787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A2AC377-9C4C-D2CE-A4FB-E144470FE889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914F81DE-2C06-EC90-202E-0EE351C74B91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91486BBB-8C26-8068-1CD0-C186C6CA7E5A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46323AB-EAEA-06BD-8FA8-FFEAA5BC11E4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631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00599-5470-C464-1F8C-4D441E51E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7E0DC38-2E02-1D4A-2FE8-EECC80AA8D84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557459D7-56FE-D949-E608-1838EBFB4536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B1537AB4-E518-F1DA-96A7-8D7D89B2D4B7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90015B51-17E3-774B-762A-07439EBB68CF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44228073-82FB-2F1E-E05F-174D16E5DE1D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04C3C-1D25-6B34-B0C4-FE424BA8CBAB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Creeper</a:t>
            </a:r>
          </a:p>
        </p:txBody>
      </p:sp>
    </p:spTree>
    <p:extLst>
      <p:ext uri="{BB962C8B-B14F-4D97-AF65-F5344CB8AC3E}">
        <p14:creationId xmlns:p14="http://schemas.microsoft.com/office/powerpoint/2010/main" val="238505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40AF3-B396-D45F-8FF8-F7095FF01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black flag&#10;&#10;AI-generated content may be incorrect.">
            <a:extLst>
              <a:ext uri="{FF2B5EF4-FFF2-40B4-BE49-F238E27FC236}">
                <a16:creationId xmlns:a16="http://schemas.microsoft.com/office/drawing/2014/main" id="{F464754D-2CEE-9203-D02C-9779700D0E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"/>
            <a:ext cx="121920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EF5413-6586-E081-9EAA-DEB185B5AD31}"/>
              </a:ext>
            </a:extLst>
          </p:cNvPr>
          <p:cNvSpPr txBox="1"/>
          <p:nvPr/>
        </p:nvSpPr>
        <p:spPr>
          <a:xfrm>
            <a:off x="2061328" y="263749"/>
            <a:ext cx="8069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MINECRAFT MOBS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91F09D-A78E-65A8-D3AD-94E9D004AC31}"/>
              </a:ext>
            </a:extLst>
          </p:cNvPr>
          <p:cNvSpPr txBox="1"/>
          <p:nvPr/>
        </p:nvSpPr>
        <p:spPr>
          <a:xfrm>
            <a:off x="1524000" y="1911286"/>
            <a:ext cx="91440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this mob isn’t busy laying eggs, it likes to hang out with its friend the Agent to help teach students about AI.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A2811A4F-BABE-E052-F656-FBCD1F133E4E}"/>
              </a:ext>
            </a:extLst>
          </p:cNvPr>
          <p:cNvSpPr txBox="1">
            <a:spLocks/>
          </p:cNvSpPr>
          <p:nvPr/>
        </p:nvSpPr>
        <p:spPr>
          <a:xfrm>
            <a:off x="8748074" y="6184292"/>
            <a:ext cx="2803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D9A3464-705A-314E-592C-681552DCD959}"/>
              </a:ext>
            </a:extLst>
          </p:cNvPr>
          <p:cNvGrpSpPr/>
          <p:nvPr/>
        </p:nvGrpSpPr>
        <p:grpSpPr>
          <a:xfrm>
            <a:off x="762000" y="5692879"/>
            <a:ext cx="2286001" cy="784121"/>
            <a:chOff x="1524000" y="5692879"/>
            <a:chExt cx="2286001" cy="78412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033DFF1-3F96-E9B5-642C-D0CB5795B7F4}"/>
                </a:ext>
              </a:extLst>
            </p:cNvPr>
            <p:cNvGrpSpPr/>
            <p:nvPr/>
          </p:nvGrpSpPr>
          <p:grpSpPr>
            <a:xfrm>
              <a:off x="1524000" y="5692879"/>
              <a:ext cx="2286001" cy="784121"/>
              <a:chOff x="1524000" y="5692879"/>
              <a:chExt cx="2286001" cy="784121"/>
            </a:xfrm>
          </p:grpSpPr>
          <p:sp>
            <p:nvSpPr>
              <p:cNvPr id="15" name="Rectangle: Rounded Corners 1">
                <a:extLst>
                  <a:ext uri="{FF2B5EF4-FFF2-40B4-BE49-F238E27FC236}">
                    <a16:creationId xmlns:a16="http://schemas.microsoft.com/office/drawing/2014/main" id="{3FF7BC80-3DC3-7C99-4D9D-F3FE1263B0BA}"/>
                  </a:ext>
                </a:extLst>
              </p:cNvPr>
              <p:cNvSpPr/>
              <p:nvPr/>
            </p:nvSpPr>
            <p:spPr>
              <a:xfrm>
                <a:off x="1524000" y="5692879"/>
                <a:ext cx="2286000" cy="236220"/>
              </a:xfrm>
              <a:prstGeom prst="rect">
                <a:avLst/>
              </a:prstGeom>
              <a:solidFill>
                <a:srgbClr val="A0E08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hlinkClick r:id="" action="ppaction://hlinkshowjump?jump=nextslide"/>
                <a:extLst>
                  <a:ext uri="{FF2B5EF4-FFF2-40B4-BE49-F238E27FC236}">
                    <a16:creationId xmlns:a16="http://schemas.microsoft.com/office/drawing/2014/main" id="{5763CF7C-14A1-AD7C-0140-C223E2595FCC}"/>
                  </a:ext>
                </a:extLst>
              </p:cNvPr>
              <p:cNvSpPr/>
              <p:nvPr/>
            </p:nvSpPr>
            <p:spPr>
              <a:xfrm>
                <a:off x="1524001" y="5715001"/>
                <a:ext cx="2286000" cy="761999"/>
              </a:xfrm>
              <a:prstGeom prst="rect">
                <a:avLst/>
              </a:prstGeom>
              <a:solidFill>
                <a:srgbClr val="6CC349"/>
              </a:solidFill>
              <a:ln>
                <a:noFill/>
              </a:ln>
              <a:effectLst>
                <a:outerShdw dist="25400" dir="5400000" algn="t" rotWithShape="0">
                  <a:srgbClr val="3C8527"/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580AC75-D3C9-CB74-6169-CA250DCF1DD6}"/>
                </a:ext>
              </a:extLst>
            </p:cNvPr>
            <p:cNvSpPr txBox="1"/>
            <p:nvPr/>
          </p:nvSpPr>
          <p:spPr>
            <a:xfrm>
              <a:off x="1524000" y="5918038"/>
              <a:ext cx="2285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" panose="020B0604020202020204" pitchFamily="34" charset="0"/>
                  <a:hlinkClick r:id="rId6" action="ppaction://hlinksldjump"/>
                </a:rPr>
                <a:t>Answer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242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F6970-257D-9A79-A482-F1AC38AE0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AD146D2-8C12-C598-2DE2-16BBB1F2850E}"/>
              </a:ext>
            </a:extLst>
          </p:cNvPr>
          <p:cNvGrpSpPr/>
          <p:nvPr/>
        </p:nvGrpSpPr>
        <p:grpSpPr>
          <a:xfrm>
            <a:off x="762000" y="1109730"/>
            <a:ext cx="10668000" cy="4269989"/>
            <a:chOff x="762000" y="1109730"/>
            <a:chExt cx="10668000" cy="426998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1F4BFFCD-4E86-EDC6-8308-9CEDBE226B53}"/>
                </a:ext>
              </a:extLst>
            </p:cNvPr>
            <p:cNvSpPr/>
            <p:nvPr/>
          </p:nvSpPr>
          <p:spPr>
            <a:xfrm>
              <a:off x="762000" y="1143001"/>
              <a:ext cx="10668000" cy="4191000"/>
            </a:xfrm>
            <a:prstGeom prst="rect">
              <a:avLst/>
            </a:prstGeom>
            <a:solidFill>
              <a:srgbClr val="6CC3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7" name="Rectangle: Rounded Corners 1">
              <a:extLst>
                <a:ext uri="{FF2B5EF4-FFF2-40B4-BE49-F238E27FC236}">
                  <a16:creationId xmlns:a16="http://schemas.microsoft.com/office/drawing/2014/main" id="{5B141822-92C4-3614-CCF8-409674520D1B}"/>
                </a:ext>
              </a:extLst>
            </p:cNvPr>
            <p:cNvSpPr/>
            <p:nvPr/>
          </p:nvSpPr>
          <p:spPr>
            <a:xfrm>
              <a:off x="762000" y="5334000"/>
              <a:ext cx="10668000" cy="45719"/>
            </a:xfrm>
            <a:prstGeom prst="rect">
              <a:avLst/>
            </a:prstGeom>
            <a:solidFill>
              <a:srgbClr val="3C85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8" name="Rectangle: Rounded Corners 1">
              <a:extLst>
                <a:ext uri="{FF2B5EF4-FFF2-40B4-BE49-F238E27FC236}">
                  <a16:creationId xmlns:a16="http://schemas.microsoft.com/office/drawing/2014/main" id="{16BB7799-C485-32BB-6404-3E26DC5DE840}"/>
                </a:ext>
              </a:extLst>
            </p:cNvPr>
            <p:cNvSpPr/>
            <p:nvPr/>
          </p:nvSpPr>
          <p:spPr>
            <a:xfrm>
              <a:off x="762000" y="1109730"/>
              <a:ext cx="10668000" cy="45719"/>
            </a:xfrm>
            <a:prstGeom prst="rect">
              <a:avLst/>
            </a:prstGeom>
            <a:solidFill>
              <a:srgbClr val="A0E0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hlinkClick r:id="rId2" action="ppaction://hlinksldjump"/>
            <a:extLst>
              <a:ext uri="{FF2B5EF4-FFF2-40B4-BE49-F238E27FC236}">
                <a16:creationId xmlns:a16="http://schemas.microsoft.com/office/drawing/2014/main" id="{3D6665C7-919F-6922-78B4-6CFA8FD064EE}"/>
              </a:ext>
            </a:extLst>
          </p:cNvPr>
          <p:cNvSpPr txBox="1">
            <a:spLocks/>
          </p:cNvSpPr>
          <p:nvPr/>
        </p:nvSpPr>
        <p:spPr>
          <a:xfrm>
            <a:off x="8382000" y="6184292"/>
            <a:ext cx="3159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Back to Spinner Wheel ►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FAB355-6D13-9F26-E1B0-1A2DDDB385F5}"/>
              </a:ext>
            </a:extLst>
          </p:cNvPr>
          <p:cNvSpPr txBox="1"/>
          <p:nvPr/>
        </p:nvSpPr>
        <p:spPr>
          <a:xfrm>
            <a:off x="1641835" y="2712389"/>
            <a:ext cx="890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</a:rPr>
              <a:t>Chicken</a:t>
            </a:r>
          </a:p>
        </p:txBody>
      </p:sp>
    </p:spTree>
    <p:extLst>
      <p:ext uri="{BB962C8B-B14F-4D97-AF65-F5344CB8AC3E}">
        <p14:creationId xmlns:p14="http://schemas.microsoft.com/office/powerpoint/2010/main" val="3203380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c21010a7-a748-4781-b153-3e798fc0cea6">
      <Terms xmlns="http://schemas.microsoft.com/office/infopath/2007/PartnerControls"/>
    </lcf76f155ced4ddcb4097134ff3c332f>
    <MediaServiceKeyPoints xmlns="c21010a7-a748-4781-b153-3e798fc0cea6" xsi:nil="true"/>
    <TaxCatchAll xmlns="230e9df3-be65-4c73-a93b-d1236ebd677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60277AABEAA74B9EB827B08FACB787" ma:contentTypeVersion="25" ma:contentTypeDescription="Create a new document." ma:contentTypeScope="" ma:versionID="6a2fcd989fb60f4aef6d3e337c1b3810">
  <xsd:schema xmlns:xsd="http://www.w3.org/2001/XMLSchema" xmlns:xs="http://www.w3.org/2001/XMLSchema" xmlns:p="http://schemas.microsoft.com/office/2006/metadata/properties" xmlns:ns1="http://schemas.microsoft.com/sharepoint/v3" xmlns:ns2="c21010a7-a748-4781-b153-3e798fc0cea6" xmlns:ns3="16df6cc1-0c7f-42f1-8468-3e93f7294846" xmlns:ns4="230e9df3-be65-4c73-a93b-d1236ebd677e" targetNamespace="http://schemas.microsoft.com/office/2006/metadata/properties" ma:root="true" ma:fieldsID="5e64dd7a293fc20ef0f39650c98ad17e" ns1:_="" ns2:_="" ns3:_="" ns4:_="">
    <xsd:import namespace="http://schemas.microsoft.com/sharepoint/v3"/>
    <xsd:import namespace="c21010a7-a748-4781-b153-3e798fc0cea6"/>
    <xsd:import namespace="16df6cc1-0c7f-42f1-8468-3e93f7294846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010a7-a748-4781-b153-3e798fc0c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29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BillingMetadata" ma:index="32" nillable="true" ma:displayName="MediaServiceBillingMetadata" ma:hidden="true" ma:internalName="MediaServiceBillingMetadata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df6cc1-0c7f-42f1-8468-3e93f729484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5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6" nillable="true" ma:displayName="Last Shared By Time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826fa0c2-3c6c-452a-bcd4-616e84a01da0}" ma:internalName="TaxCatchAll" ma:showField="CatchAllData" ma:web="16df6cc1-0c7f-42f1-8468-3e93f72948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E5AE17-F290-443C-A51D-B37AC3C5D1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969761-0A06-44DA-8842-CBC2CD53767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c21010a7-a748-4781-b153-3e798fc0cea6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E7EDD13C-B3B6-4DC8-A3EA-8CE1FC06B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1010a7-a748-4781-b153-3e798fc0cea6"/>
    <ds:schemaRef ds:uri="16df6cc1-0c7f-42f1-8468-3e93f7294846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7ba5c36-b7cf-4793-bbc2-bd5b3a9f95ca}" enabled="1" method="Privilege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3399</TotalTime>
  <Words>1074</Words>
  <Application>Microsoft Office PowerPoint</Application>
  <PresentationFormat>Widescreen</PresentationFormat>
  <Paragraphs>231</Paragraphs>
  <Slides>53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Aptos</vt:lpstr>
      <vt:lpstr>Aptos Display</vt:lpstr>
      <vt:lpstr>Arial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D'Altorio</dc:creator>
  <cp:lastModifiedBy>Aqsa Rauf (Apex Systems  LLC)</cp:lastModifiedBy>
  <cp:revision>38</cp:revision>
  <dcterms:created xsi:type="dcterms:W3CDTF">2025-07-23T19:35:10Z</dcterms:created>
  <dcterms:modified xsi:type="dcterms:W3CDTF">2025-09-09T15:51:12Z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0x0101005F60277AABEAA74B9EB827B08FACB787</vt:lpwstr>
  </property>
  <property fmtid="{D5CDD505-2E9C-101B-9397-08002B2CF9AE}" pid="3" name="MediaServiceImageTags">
    <vt:lpwstr/>
  </property>
</Properties>
</file>